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61" r:id="rId3"/>
    <p:sldId id="262" r:id="rId4"/>
    <p:sldId id="263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0996F9-7B34-42FC-B493-EA8681D5D361}" v="45" dt="2025-06-12T10:32:51.8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7" autoAdjust="0"/>
    <p:restoredTop sz="94660"/>
  </p:normalViewPr>
  <p:slideViewPr>
    <p:cSldViewPr snapToGrid="0" showGuides="1">
      <p:cViewPr varScale="1">
        <p:scale>
          <a:sx n="175" d="100"/>
          <a:sy n="175" d="100"/>
        </p:scale>
        <p:origin x="162" y="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0501-3162-4205-A152-A1E23D28E449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038C3-84C7-4009-BEB9-966B19D15AE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41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352A23-E06B-E9E1-8530-EDEBCF2C54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7341" y="1588775"/>
            <a:ext cx="5055140" cy="600614"/>
          </a:xfrm>
        </p:spPr>
        <p:txBody>
          <a:bodyPr>
            <a:spAutoFit/>
          </a:bodyPr>
          <a:lstStyle>
            <a:lvl1pPr>
              <a:defRPr lang="ko-KR" altLang="en-US" sz="3670">
                <a:solidFill>
                  <a:schemeClr val="accent1"/>
                </a:solidFill>
              </a:defRPr>
            </a:lvl1pPr>
          </a:lstStyle>
          <a:p>
            <a:r>
              <a:rPr lang="en-US" altLang="ko-KR" sz="367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KNUT Presentation</a:t>
            </a:r>
            <a:endParaRPr lang="ko-KR" altLang="en-US" sz="367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CAB46F-E5E2-A4B6-4006-89E3855E2E0E}"/>
              </a:ext>
            </a:extLst>
          </p:cNvPr>
          <p:cNvSpPr txBox="1"/>
          <p:nvPr userDrawn="1"/>
        </p:nvSpPr>
        <p:spPr>
          <a:xfrm>
            <a:off x="516501" y="6453697"/>
            <a:ext cx="2502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10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7" name="그래픽 6">
            <a:extLst>
              <a:ext uri="{FF2B5EF4-FFF2-40B4-BE49-F238E27FC236}">
                <a16:creationId xmlns:a16="http://schemas.microsoft.com/office/drawing/2014/main" id="{173C2ACA-756C-A4A7-C54D-40D5A2EB33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8588" y="6500463"/>
            <a:ext cx="1281676" cy="1526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03DDED-7075-E97C-8677-36D97FA0716B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9" name="그림 8" descr="국기, 하늘, 텍스트, 야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BD8A08B-622E-14FC-2CFE-CAB111EA8AF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" y="546100"/>
            <a:ext cx="4924425" cy="5781675"/>
          </a:xfrm>
          <a:prstGeom prst="rect">
            <a:avLst/>
          </a:prstGeom>
        </p:spPr>
      </p:pic>
      <p:sp>
        <p:nvSpPr>
          <p:cNvPr id="17" name="텍스트 개체 틀 16">
            <a:extLst>
              <a:ext uri="{FF2B5EF4-FFF2-40B4-BE49-F238E27FC236}">
                <a16:creationId xmlns:a16="http://schemas.microsoft.com/office/drawing/2014/main" id="{54B1D1F8-7CB8-C74A-24BF-974EFA3873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76950" y="2177893"/>
            <a:ext cx="5055140" cy="600614"/>
          </a:xfrm>
        </p:spPr>
        <p:txBody>
          <a:bodyPr>
            <a:spAutoFit/>
          </a:bodyPr>
          <a:lstStyle>
            <a:lvl1pPr marL="0" indent="0">
              <a:buNone/>
              <a:defRPr sz="3670">
                <a:solidFill>
                  <a:schemeClr val="tx1"/>
                </a:solidFill>
              </a:defRPr>
            </a:lvl1pPr>
            <a:lvl2pPr marL="457200" indent="0">
              <a:buNone/>
              <a:defRPr sz="3670">
                <a:solidFill>
                  <a:schemeClr val="tx1"/>
                </a:solidFill>
              </a:defRPr>
            </a:lvl2pPr>
            <a:lvl3pPr marL="914400" indent="0">
              <a:buNone/>
              <a:defRPr sz="3670">
                <a:solidFill>
                  <a:schemeClr val="tx1"/>
                </a:solidFill>
              </a:defRPr>
            </a:lvl3pPr>
            <a:lvl4pPr marL="1371600" indent="0">
              <a:buNone/>
              <a:defRPr sz="3670">
                <a:solidFill>
                  <a:schemeClr val="tx1"/>
                </a:solidFill>
              </a:defRPr>
            </a:lvl4pPr>
            <a:lvl5pPr marL="1828800" indent="0">
              <a:buNone/>
              <a:defRPr sz="3670">
                <a:solidFill>
                  <a:schemeClr val="tx1"/>
                </a:solidFill>
              </a:defRPr>
            </a:lvl5pPr>
          </a:lstStyle>
          <a:p>
            <a:r>
              <a:rPr lang="en-US" altLang="ko-KR" sz="36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PowerPoint Template </a:t>
            </a:r>
            <a:endParaRPr lang="ko-KR" altLang="en-US" sz="367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19" name="텍스트 개체 틀 18">
            <a:extLst>
              <a:ext uri="{FF2B5EF4-FFF2-40B4-BE49-F238E27FC236}">
                <a16:creationId xmlns:a16="http://schemas.microsoft.com/office/drawing/2014/main" id="{71255568-3AA0-7938-67C3-FAC4D8CF82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3688923"/>
            <a:ext cx="3205162" cy="330540"/>
          </a:xfrm>
        </p:spPr>
        <p:txBody>
          <a:bodyPr>
            <a:spAutoFit/>
          </a:bodyPr>
          <a:lstStyle>
            <a:lvl1pPr marL="0" indent="0">
              <a:buNone/>
              <a:defRPr sz="1720"/>
            </a:lvl1pPr>
            <a:lvl2pPr marL="457200" indent="0">
              <a:buNone/>
              <a:defRPr sz="1720"/>
            </a:lvl2pPr>
            <a:lvl3pPr marL="914400" indent="0">
              <a:buNone/>
              <a:defRPr sz="1720"/>
            </a:lvl3pPr>
            <a:lvl4pPr marL="1371600" indent="0">
              <a:buNone/>
              <a:defRPr sz="1720"/>
            </a:lvl4pPr>
            <a:lvl5pPr marL="1828800" indent="0">
              <a:buNone/>
              <a:defRPr sz="1720"/>
            </a:lvl5pPr>
          </a:lstStyle>
          <a:p>
            <a:r>
              <a:rPr lang="en-US" altLang="ko-KR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25. December 2025</a:t>
            </a:r>
          </a:p>
        </p:txBody>
      </p:sp>
      <p:sp>
        <p:nvSpPr>
          <p:cNvPr id="20" name="텍스트 개체 틀 18">
            <a:extLst>
              <a:ext uri="{FF2B5EF4-FFF2-40B4-BE49-F238E27FC236}">
                <a16:creationId xmlns:a16="http://schemas.microsoft.com/office/drawing/2014/main" id="{A2A9F620-BFA1-0062-6B06-057EE6DCF1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4066553"/>
            <a:ext cx="3205162" cy="330540"/>
          </a:xfrm>
        </p:spPr>
        <p:txBody>
          <a:bodyPr>
            <a:spAutoFit/>
          </a:bodyPr>
          <a:lstStyle>
            <a:lvl1pPr marL="0" indent="0">
              <a:buNone/>
              <a:defRPr sz="1720"/>
            </a:lvl1pPr>
            <a:lvl2pPr marL="457200" indent="0">
              <a:buNone/>
              <a:defRPr sz="1720"/>
            </a:lvl2pPr>
            <a:lvl3pPr marL="914400" indent="0">
              <a:buNone/>
              <a:defRPr sz="1720"/>
            </a:lvl3pPr>
            <a:lvl4pPr marL="1371600" indent="0">
              <a:buNone/>
              <a:defRPr sz="1720"/>
            </a:lvl4pPr>
            <a:lvl5pPr marL="1828800" indent="0">
              <a:buNone/>
              <a:defRPr sz="1720"/>
            </a:lvl5pPr>
          </a:lstStyle>
          <a:p>
            <a:r>
              <a:rPr lang="ko-KR" altLang="en-US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브랜드 </a:t>
            </a:r>
            <a:r>
              <a:rPr lang="ko-KR" altLang="en-US" sz="172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전략실</a:t>
            </a:r>
            <a:r>
              <a:rPr lang="ko-KR" altLang="en-US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/ </a:t>
            </a:r>
            <a:r>
              <a:rPr lang="ko-KR" altLang="en-US" sz="172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팀장 홍길동</a:t>
            </a:r>
          </a:p>
        </p:txBody>
      </p:sp>
    </p:spTree>
    <p:extLst>
      <p:ext uri="{BB962C8B-B14F-4D97-AF65-F5344CB8AC3E}">
        <p14:creationId xmlns:p14="http://schemas.microsoft.com/office/powerpoint/2010/main" val="182090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F06E67-7A99-FDEB-8AA9-3F46AAFF4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5B9A66-D2B6-7DB6-09E9-70671F2D8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8339916-F500-2EDF-5137-CF861A3B7F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F58D3DA-A06B-8798-6823-B26CDB5FB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3D2D9DD-7E9A-957A-FBAC-F7C2C308A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899A0A6-93E3-4171-02F5-E3BD2EB2C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8665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2C68FD-B07A-481C-5A87-787AA4E80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3EACFFD-2D5D-DC49-5E06-373E32E09A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195502-1971-F3DE-2FC4-A0F2BA188F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7819D7C-E37E-943E-4C2B-7379E0C7F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4272709-B290-C621-5EAA-CF9BDFCC9F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C8D5E9C-8C9E-CE24-A12B-5C77A465B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528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E16526-5AE4-B637-028D-9CDCC09B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2D504BA-5662-56ED-C192-ADCDC7DE46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ED69E40-7A1A-D844-6144-34807EEEB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27DA227-B6BF-A80E-D2D6-15B1FC864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8140700-93CD-7B75-C099-0F256803D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0771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A9B8D5CB-5891-EAD3-1684-D37BE3711D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549129F-1E70-ED7E-2946-24B6A30A88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DD8139B-EA61-3D35-246F-40B99B197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78D7963-9CCB-7577-4E49-26A42950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35B95B-22BF-F9F1-0282-9CA841394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3656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F0AC776-EF85-AFF0-2B02-8437D50EB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85756" y="6399893"/>
            <a:ext cx="628533" cy="365125"/>
          </a:xfrm>
        </p:spPr>
        <p:txBody>
          <a:bodyPr/>
          <a:lstStyle>
            <a:lvl1pPr algn="ctr">
              <a:defRPr sz="1000"/>
            </a:lvl1pPr>
          </a:lstStyle>
          <a:p>
            <a:fld id="{0CE86925-96DB-40AB-9535-04CC6C9D2D7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738F75-247D-C0AA-217E-F44ADF4F0053}"/>
              </a:ext>
            </a:extLst>
          </p:cNvPr>
          <p:cNvSpPr txBox="1"/>
          <p:nvPr userDrawn="1"/>
        </p:nvSpPr>
        <p:spPr>
          <a:xfrm>
            <a:off x="516501" y="6453697"/>
            <a:ext cx="2502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10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6" name="그래픽 5">
            <a:extLst>
              <a:ext uri="{FF2B5EF4-FFF2-40B4-BE49-F238E27FC236}">
                <a16:creationId xmlns:a16="http://schemas.microsoft.com/office/drawing/2014/main" id="{DB186D60-F0B9-E110-D186-E9E6C36BFF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8588" y="6500463"/>
            <a:ext cx="1281676" cy="1526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465FD0-160A-979C-F251-9F432BB52D8E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8" name="그림 7" descr="야외, 하늘, 구름, 나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C43E802-F414-CE93-AE9C-61497845F4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" y="542925"/>
            <a:ext cx="4924425" cy="5772150"/>
          </a:xfrm>
          <a:prstGeom prst="rect">
            <a:avLst/>
          </a:prstGeom>
        </p:spPr>
      </p:pic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B1E24451-7D64-97D7-49F7-8CC448DC32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74569" y="1859757"/>
            <a:ext cx="3623469" cy="469039"/>
          </a:xfrm>
        </p:spPr>
        <p:txBody>
          <a:bodyPr wrap="square">
            <a:spAutoFit/>
          </a:bodyPr>
          <a:lstStyle>
            <a:lvl1pPr marL="0" indent="0">
              <a:buNone/>
              <a:defRPr sz="272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2pPr>
            <a:lvl3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3pPr>
            <a:lvl4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4pPr>
            <a:lvl5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272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Table of Contents</a:t>
            </a:r>
            <a:endParaRPr lang="ko-KR" altLang="en-US" sz="272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30" name="텍스트 개체 틀 29">
            <a:extLst>
              <a:ext uri="{FF2B5EF4-FFF2-40B4-BE49-F238E27FC236}">
                <a16:creationId xmlns:a16="http://schemas.microsoft.com/office/drawing/2014/main" id="{5C7ECBED-DF0D-C26B-73FC-4A17E2DFE8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78538" y="2503488"/>
            <a:ext cx="2381250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01. Table of Contents</a:t>
            </a:r>
          </a:p>
        </p:txBody>
      </p:sp>
      <p:sp>
        <p:nvSpPr>
          <p:cNvPr id="33" name="텍스트 개체 틀 29">
            <a:extLst>
              <a:ext uri="{FF2B5EF4-FFF2-40B4-BE49-F238E27FC236}">
                <a16:creationId xmlns:a16="http://schemas.microsoft.com/office/drawing/2014/main" id="{5973C173-0D2C-E61A-680B-34BEDD24BC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78538" y="2868613"/>
            <a:ext cx="2381250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02. Table of Contents</a:t>
            </a:r>
          </a:p>
        </p:txBody>
      </p:sp>
      <p:sp>
        <p:nvSpPr>
          <p:cNvPr id="34" name="텍스트 개체 틀 29">
            <a:extLst>
              <a:ext uri="{FF2B5EF4-FFF2-40B4-BE49-F238E27FC236}">
                <a16:creationId xmlns:a16="http://schemas.microsoft.com/office/drawing/2014/main" id="{90B4507B-E931-F798-25C5-C51E15C8B51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78538" y="3233738"/>
            <a:ext cx="2381250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03. Table of Contents</a:t>
            </a:r>
          </a:p>
        </p:txBody>
      </p:sp>
      <p:sp>
        <p:nvSpPr>
          <p:cNvPr id="35" name="텍스트 개체 틀 29">
            <a:extLst>
              <a:ext uri="{FF2B5EF4-FFF2-40B4-BE49-F238E27FC236}">
                <a16:creationId xmlns:a16="http://schemas.microsoft.com/office/drawing/2014/main" id="{72F72125-8C59-F97B-CB7E-1087C11E22C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78538" y="3598863"/>
            <a:ext cx="2381250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04. Table of Contents</a:t>
            </a:r>
          </a:p>
        </p:txBody>
      </p:sp>
      <p:sp>
        <p:nvSpPr>
          <p:cNvPr id="36" name="텍스트 개체 틀 29">
            <a:extLst>
              <a:ext uri="{FF2B5EF4-FFF2-40B4-BE49-F238E27FC236}">
                <a16:creationId xmlns:a16="http://schemas.microsoft.com/office/drawing/2014/main" id="{CA6345FE-0C8A-4160-B740-22A263ACEA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698038" y="2503488"/>
            <a:ext cx="515937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  <p:sp>
        <p:nvSpPr>
          <p:cNvPr id="37" name="텍스트 개체 틀 29">
            <a:extLst>
              <a:ext uri="{FF2B5EF4-FFF2-40B4-BE49-F238E27FC236}">
                <a16:creationId xmlns:a16="http://schemas.microsoft.com/office/drawing/2014/main" id="{72CC18A4-1CC8-5C4E-819B-2348F57A36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98038" y="2868613"/>
            <a:ext cx="515937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</a:t>
            </a:r>
          </a:p>
        </p:txBody>
      </p:sp>
      <p:sp>
        <p:nvSpPr>
          <p:cNvPr id="38" name="텍스트 개체 틀 29">
            <a:extLst>
              <a:ext uri="{FF2B5EF4-FFF2-40B4-BE49-F238E27FC236}">
                <a16:creationId xmlns:a16="http://schemas.microsoft.com/office/drawing/2014/main" id="{DFDF7120-8342-5734-5DBD-5EF1FC07B9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698038" y="3233738"/>
            <a:ext cx="515937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</a:t>
            </a:r>
          </a:p>
        </p:txBody>
      </p:sp>
      <p:sp>
        <p:nvSpPr>
          <p:cNvPr id="39" name="텍스트 개체 틀 29">
            <a:extLst>
              <a:ext uri="{FF2B5EF4-FFF2-40B4-BE49-F238E27FC236}">
                <a16:creationId xmlns:a16="http://schemas.microsoft.com/office/drawing/2014/main" id="{E524A326-874D-20CA-C111-BF434DDB558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698038" y="3598863"/>
            <a:ext cx="515937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01225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F0AC776-EF85-AFF0-2B02-8437D50EB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85756" y="6399893"/>
            <a:ext cx="628533" cy="365125"/>
          </a:xfrm>
        </p:spPr>
        <p:txBody>
          <a:bodyPr/>
          <a:lstStyle>
            <a:lvl1pPr algn="ctr">
              <a:defRPr sz="1000"/>
            </a:lvl1pPr>
          </a:lstStyle>
          <a:p>
            <a:fld id="{0CE86925-96DB-40AB-9535-04CC6C9D2D7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738F75-247D-C0AA-217E-F44ADF4F0053}"/>
              </a:ext>
            </a:extLst>
          </p:cNvPr>
          <p:cNvSpPr txBox="1"/>
          <p:nvPr userDrawn="1"/>
        </p:nvSpPr>
        <p:spPr>
          <a:xfrm>
            <a:off x="516501" y="6453697"/>
            <a:ext cx="2502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10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6" name="그래픽 5">
            <a:extLst>
              <a:ext uri="{FF2B5EF4-FFF2-40B4-BE49-F238E27FC236}">
                <a16:creationId xmlns:a16="http://schemas.microsoft.com/office/drawing/2014/main" id="{DB186D60-F0B9-E110-D186-E9E6C36BFF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8588" y="6500463"/>
            <a:ext cx="1281676" cy="1526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465FD0-160A-979C-F251-9F432BB52D8E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8" name="그림 7" descr="야외, 하늘, 구름, 나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C43E802-F414-CE93-AE9C-61497845F4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" y="542925"/>
            <a:ext cx="4924425" cy="5772150"/>
          </a:xfrm>
          <a:prstGeom prst="rect">
            <a:avLst/>
          </a:prstGeom>
        </p:spPr>
      </p:pic>
      <p:sp>
        <p:nvSpPr>
          <p:cNvPr id="28" name="텍스트 개체 틀 27">
            <a:extLst>
              <a:ext uri="{FF2B5EF4-FFF2-40B4-BE49-F238E27FC236}">
                <a16:creationId xmlns:a16="http://schemas.microsoft.com/office/drawing/2014/main" id="{B1E24451-7D64-97D7-49F7-8CC448DC32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74569" y="1859757"/>
            <a:ext cx="3623469" cy="469039"/>
          </a:xfrm>
        </p:spPr>
        <p:txBody>
          <a:bodyPr wrap="square">
            <a:spAutoFit/>
          </a:bodyPr>
          <a:lstStyle>
            <a:lvl1pPr marL="0" indent="0">
              <a:buNone/>
              <a:defRPr sz="272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2pPr>
            <a:lvl3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3pPr>
            <a:lvl4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4pPr>
            <a:lvl5pPr>
              <a:defRPr sz="272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272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Title slide headline</a:t>
            </a:r>
            <a:endParaRPr lang="ko-KR" altLang="en-US" sz="272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30" name="텍스트 개체 틀 29">
            <a:extLst>
              <a:ext uri="{FF2B5EF4-FFF2-40B4-BE49-F238E27FC236}">
                <a16:creationId xmlns:a16="http://schemas.microsoft.com/office/drawing/2014/main" id="{5C7ECBED-DF0D-C26B-73FC-4A17E2DFE8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78538" y="2503488"/>
            <a:ext cx="2381250" cy="307007"/>
          </a:xfrm>
        </p:spPr>
        <p:txBody>
          <a:bodyPr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Subtitle style</a:t>
            </a:r>
          </a:p>
        </p:txBody>
      </p:sp>
      <p:sp>
        <p:nvSpPr>
          <p:cNvPr id="36" name="텍스트 개체 틀 29">
            <a:extLst>
              <a:ext uri="{FF2B5EF4-FFF2-40B4-BE49-F238E27FC236}">
                <a16:creationId xmlns:a16="http://schemas.microsoft.com/office/drawing/2014/main" id="{CA6345FE-0C8A-4160-B740-22A263ACEA6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698038" y="2503488"/>
            <a:ext cx="515937" cy="307007"/>
          </a:xfrm>
        </p:spPr>
        <p:txBody>
          <a:bodyPr wrap="square">
            <a:spAutoFit/>
          </a:bodyPr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457200" indent="0">
              <a:buNone/>
              <a:defRPr sz="1550">
                <a:solidFill>
                  <a:schemeClr val="tx1"/>
                </a:solidFill>
              </a:defRPr>
            </a:lvl2pPr>
            <a:lvl3pPr marL="914400" indent="0">
              <a:buNone/>
              <a:defRPr sz="1550">
                <a:solidFill>
                  <a:schemeClr val="tx1"/>
                </a:solidFill>
              </a:defRPr>
            </a:lvl3pPr>
            <a:lvl4pPr marL="1371600" indent="0">
              <a:buNone/>
              <a:defRPr sz="1550">
                <a:solidFill>
                  <a:schemeClr val="tx1"/>
                </a:solidFill>
              </a:defRPr>
            </a:lvl4pPr>
            <a:lvl5pPr marL="1828800" indent="0">
              <a:buNone/>
              <a:defRPr sz="1550">
                <a:solidFill>
                  <a:schemeClr val="tx1"/>
                </a:solidFill>
              </a:defRPr>
            </a:lvl5pPr>
          </a:lstStyle>
          <a:p>
            <a:r>
              <a:rPr lang="en-US" altLang="ko-KR" sz="15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759225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F0AC776-EF85-AFF0-2B02-8437D50EB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85756" y="6399893"/>
            <a:ext cx="628533" cy="365125"/>
          </a:xfrm>
        </p:spPr>
        <p:txBody>
          <a:bodyPr/>
          <a:lstStyle>
            <a:lvl1pPr algn="ctr">
              <a:defRPr sz="1000"/>
            </a:lvl1pPr>
          </a:lstStyle>
          <a:p>
            <a:fld id="{0CE86925-96DB-40AB-9535-04CC6C9D2D7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738F75-247D-C0AA-217E-F44ADF4F0053}"/>
              </a:ext>
            </a:extLst>
          </p:cNvPr>
          <p:cNvSpPr txBox="1"/>
          <p:nvPr userDrawn="1"/>
        </p:nvSpPr>
        <p:spPr>
          <a:xfrm>
            <a:off x="516501" y="6453697"/>
            <a:ext cx="2502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10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6" name="그래픽 5">
            <a:extLst>
              <a:ext uri="{FF2B5EF4-FFF2-40B4-BE49-F238E27FC236}">
                <a16:creationId xmlns:a16="http://schemas.microsoft.com/office/drawing/2014/main" id="{DB186D60-F0B9-E110-D186-E9E6C36BFF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8588" y="6500463"/>
            <a:ext cx="1281676" cy="1526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2465FD0-160A-979C-F251-9F432BB52D8E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36FFED-BAC2-E4A8-FBBA-12DD35E0B3CE}"/>
              </a:ext>
            </a:extLst>
          </p:cNvPr>
          <p:cNvSpPr txBox="1"/>
          <p:nvPr userDrawn="1"/>
        </p:nvSpPr>
        <p:spPr>
          <a:xfrm>
            <a:off x="516501" y="6453697"/>
            <a:ext cx="25026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10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45838CF3-B354-3D5F-83A4-ED640E8D6F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98588" y="6500463"/>
            <a:ext cx="1281676" cy="1526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BD6F08-802F-3604-F0FA-FEFB2EB196BB}"/>
              </a:ext>
            </a:extLst>
          </p:cNvPr>
          <p:cNvSpPr txBox="1"/>
          <p:nvPr userDrawn="1"/>
        </p:nvSpPr>
        <p:spPr>
          <a:xfrm>
            <a:off x="9246443" y="450918"/>
            <a:ext cx="243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75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75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D615455E-3BEE-C662-4F8F-E8AD6804ECBD}"/>
              </a:ext>
            </a:extLst>
          </p:cNvPr>
          <p:cNvCxnSpPr>
            <a:cxnSpLocks/>
          </p:cNvCxnSpPr>
          <p:nvPr userDrawn="1"/>
        </p:nvCxnSpPr>
        <p:spPr>
          <a:xfrm>
            <a:off x="603250" y="902707"/>
            <a:ext cx="10977014" cy="0"/>
          </a:xfrm>
          <a:prstGeom prst="line">
            <a:avLst/>
          </a:prstGeom>
          <a:ln>
            <a:solidFill>
              <a:srgbClr val="7B29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537217EC-4F6E-98E4-1027-4EF333F00661}"/>
              </a:ext>
            </a:extLst>
          </p:cNvPr>
          <p:cNvCxnSpPr>
            <a:cxnSpLocks/>
          </p:cNvCxnSpPr>
          <p:nvPr userDrawn="1"/>
        </p:nvCxnSpPr>
        <p:spPr>
          <a:xfrm>
            <a:off x="603250" y="6332622"/>
            <a:ext cx="1097701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텍스트 개체 틀 18">
            <a:extLst>
              <a:ext uri="{FF2B5EF4-FFF2-40B4-BE49-F238E27FC236}">
                <a16:creationId xmlns:a16="http://schemas.microsoft.com/office/drawing/2014/main" id="{C124389E-4A23-B6F1-02CC-3D26C09DFD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775" y="455613"/>
            <a:ext cx="3009900" cy="471796"/>
          </a:xfrm>
        </p:spPr>
        <p:txBody>
          <a:bodyPr wrap="square">
            <a:spAutoFit/>
          </a:bodyPr>
          <a:lstStyle>
            <a:lvl1pPr marL="0" indent="0">
              <a:buNone/>
              <a:defRPr sz="2740">
                <a:solidFill>
                  <a:schemeClr val="accent1"/>
                </a:solidFill>
              </a:defRPr>
            </a:lvl1pPr>
            <a:lvl2pPr marL="457200" indent="0">
              <a:buNone/>
              <a:defRPr sz="2740"/>
            </a:lvl2pPr>
            <a:lvl3pPr marL="914400" indent="0">
              <a:buNone/>
              <a:defRPr sz="2740"/>
            </a:lvl3pPr>
            <a:lvl4pPr marL="1371600" indent="0">
              <a:buNone/>
              <a:defRPr sz="2740"/>
            </a:lvl4pPr>
            <a:lvl5pPr marL="1828800" indent="0">
              <a:buNone/>
              <a:defRPr sz="2740"/>
            </a:lvl5pPr>
          </a:lstStyle>
          <a:p>
            <a:r>
              <a:rPr lang="en-US" altLang="ko-KR" sz="274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Main Title</a:t>
            </a:r>
            <a:endParaRPr lang="ko-KR" altLang="en-US" sz="274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3" name="텍스트 개체 틀 22">
            <a:extLst>
              <a:ext uri="{FF2B5EF4-FFF2-40B4-BE49-F238E27FC236}">
                <a16:creationId xmlns:a16="http://schemas.microsoft.com/office/drawing/2014/main" id="{377FA732-D5C9-6C4C-736B-36A79A1EE3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8000" y="1146175"/>
            <a:ext cx="2108200" cy="390107"/>
          </a:xfrm>
        </p:spPr>
        <p:txBody>
          <a:bodyPr wrap="square">
            <a:spAutoFit/>
          </a:bodyPr>
          <a:lstStyle>
            <a:lvl1pPr marL="0" indent="0">
              <a:buNone/>
              <a:defRPr sz="2150"/>
            </a:lvl1pPr>
            <a:lvl2pPr marL="457200" indent="0">
              <a:buNone/>
              <a:defRPr sz="2150"/>
            </a:lvl2pPr>
            <a:lvl3pPr marL="914400" indent="0">
              <a:buNone/>
              <a:defRPr sz="2150"/>
            </a:lvl3pPr>
            <a:lvl4pPr marL="1371600" indent="0">
              <a:buNone/>
              <a:defRPr sz="2150"/>
            </a:lvl4pPr>
            <a:lvl5pPr marL="1828800" indent="0">
              <a:buNone/>
              <a:defRPr sz="2150"/>
            </a:lvl5pPr>
          </a:lstStyle>
          <a:p>
            <a:r>
              <a:rPr lang="en-US" altLang="ko-KR" sz="2150" dirty="0">
                <a:solidFill>
                  <a:schemeClr val="tx1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About KNUT</a:t>
            </a:r>
            <a:endParaRPr lang="ko-KR" altLang="en-US" sz="2150" dirty="0">
              <a:solidFill>
                <a:schemeClr val="tx1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5" name="텍스트 개체 틀 24">
            <a:extLst>
              <a:ext uri="{FF2B5EF4-FFF2-40B4-BE49-F238E27FC236}">
                <a16:creationId xmlns:a16="http://schemas.microsoft.com/office/drawing/2014/main" id="{6855A732-C4AD-54C7-C3B2-ECE2D749A5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0518" y="1613993"/>
            <a:ext cx="2108200" cy="325025"/>
          </a:xfrm>
        </p:spPr>
        <p:txBody>
          <a:bodyPr>
            <a:spAutoFit/>
          </a:bodyPr>
          <a:lstStyle>
            <a:lvl1pPr marL="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2pPr>
            <a:lvl3pPr marL="9144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3pPr>
            <a:lvl4pPr marL="13716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4pPr>
            <a:lvl5pPr marL="18288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168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01. About KNUT</a:t>
            </a:r>
          </a:p>
        </p:txBody>
      </p:sp>
      <p:sp>
        <p:nvSpPr>
          <p:cNvPr id="27" name="텍스트 개체 틀 24">
            <a:extLst>
              <a:ext uri="{FF2B5EF4-FFF2-40B4-BE49-F238E27FC236}">
                <a16:creationId xmlns:a16="http://schemas.microsoft.com/office/drawing/2014/main" id="{13EBDA61-E1E3-8F51-81A0-C7121EC55F6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518" y="2775984"/>
            <a:ext cx="2108200" cy="325025"/>
          </a:xfrm>
        </p:spPr>
        <p:txBody>
          <a:bodyPr>
            <a:spAutoFit/>
          </a:bodyPr>
          <a:lstStyle>
            <a:lvl1pPr marL="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1pPr>
            <a:lvl2pPr marL="4572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2pPr>
            <a:lvl3pPr marL="9144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3pPr>
            <a:lvl4pPr marL="13716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4pPr>
            <a:lvl5pPr marL="1828800" indent="0">
              <a:buNone/>
              <a:defRPr sz="1680">
                <a:solidFill>
                  <a:schemeClr val="accent1"/>
                </a:solidFill>
                <a:latin typeface="+mj-ea"/>
                <a:ea typeface="+mj-ea"/>
              </a:defRPr>
            </a:lvl5pPr>
          </a:lstStyle>
          <a:p>
            <a:r>
              <a:rPr lang="en-US" altLang="ko-KR" sz="168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02. KNUT History</a:t>
            </a:r>
          </a:p>
        </p:txBody>
      </p:sp>
      <p:sp>
        <p:nvSpPr>
          <p:cNvPr id="31" name="텍스트 개체 틀 30">
            <a:extLst>
              <a:ext uri="{FF2B5EF4-FFF2-40B4-BE49-F238E27FC236}">
                <a16:creationId xmlns:a16="http://schemas.microsoft.com/office/drawing/2014/main" id="{278694AD-33DB-5C38-CCA4-ED090DCBD90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3100" y="1899065"/>
            <a:ext cx="6994526" cy="552450"/>
          </a:xfrm>
        </p:spPr>
        <p:txBody>
          <a:bodyPr>
            <a:noAutofit/>
          </a:bodyPr>
          <a:lstStyle>
            <a:lvl1pPr marL="0" indent="0">
              <a:buNone/>
              <a:defRPr sz="1230">
                <a:solidFill>
                  <a:schemeClr val="tx1"/>
                </a:solidFill>
              </a:defRPr>
            </a:lvl1pPr>
            <a:lvl2pPr marL="457200" indent="0">
              <a:buNone/>
              <a:defRPr sz="1230">
                <a:solidFill>
                  <a:schemeClr val="tx1"/>
                </a:solidFill>
              </a:defRPr>
            </a:lvl2pPr>
            <a:lvl3pPr marL="914400" indent="0">
              <a:buNone/>
              <a:defRPr sz="1230">
                <a:solidFill>
                  <a:schemeClr val="tx1"/>
                </a:solidFill>
              </a:defRPr>
            </a:lvl3pPr>
            <a:lvl4pPr marL="1371600" indent="0">
              <a:buNone/>
              <a:defRPr sz="1230">
                <a:solidFill>
                  <a:schemeClr val="tx1"/>
                </a:solidFill>
              </a:defRPr>
            </a:lvl4pPr>
            <a:lvl5pPr marL="1828800" indent="0">
              <a:buNone/>
              <a:defRPr sz="1230">
                <a:solidFill>
                  <a:schemeClr val="tx1"/>
                </a:solidFill>
              </a:defRPr>
            </a:lvl5pPr>
          </a:lstStyle>
          <a:p>
            <a:pPr>
              <a:lnSpc>
                <a:spcPts val="2100"/>
              </a:lnSpc>
            </a:pPr>
            <a:r>
              <a:rPr lang="ko-KR" altLang="en-US" sz="123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23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32" name="텍스트 개체 틀 30">
            <a:extLst>
              <a:ext uri="{FF2B5EF4-FFF2-40B4-BE49-F238E27FC236}">
                <a16:creationId xmlns:a16="http://schemas.microsoft.com/office/drawing/2014/main" id="{7B126038-4A86-B595-799E-694AEBF01CD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3100" y="3063756"/>
            <a:ext cx="6994526" cy="552450"/>
          </a:xfrm>
        </p:spPr>
        <p:txBody>
          <a:bodyPr>
            <a:noAutofit/>
          </a:bodyPr>
          <a:lstStyle>
            <a:lvl1pPr marL="0" indent="0">
              <a:buNone/>
              <a:defRPr sz="1230">
                <a:solidFill>
                  <a:schemeClr val="tx1"/>
                </a:solidFill>
              </a:defRPr>
            </a:lvl1pPr>
            <a:lvl2pPr marL="457200" indent="0">
              <a:buNone/>
              <a:defRPr sz="1230">
                <a:solidFill>
                  <a:schemeClr val="tx1"/>
                </a:solidFill>
              </a:defRPr>
            </a:lvl2pPr>
            <a:lvl3pPr marL="914400" indent="0">
              <a:buNone/>
              <a:defRPr sz="1230">
                <a:solidFill>
                  <a:schemeClr val="tx1"/>
                </a:solidFill>
              </a:defRPr>
            </a:lvl3pPr>
            <a:lvl4pPr marL="1371600" indent="0">
              <a:buNone/>
              <a:defRPr sz="1230">
                <a:solidFill>
                  <a:schemeClr val="tx1"/>
                </a:solidFill>
              </a:defRPr>
            </a:lvl4pPr>
            <a:lvl5pPr marL="1828800" indent="0">
              <a:buNone/>
              <a:defRPr sz="1230">
                <a:solidFill>
                  <a:schemeClr val="tx1"/>
                </a:solidFill>
              </a:defRPr>
            </a:lvl5pPr>
          </a:lstStyle>
          <a:p>
            <a:pPr>
              <a:lnSpc>
                <a:spcPts val="2100"/>
              </a:lnSpc>
            </a:pPr>
            <a:r>
              <a:rPr lang="ko-KR" altLang="en-US" sz="123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23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23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6438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583B6E-8CDF-3FB2-1D74-2D2E7AFE6F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5727AC1-5BA0-697C-174F-7C511DDA8D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F466169-FEB0-45B4-7A7E-83BDD364C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EC7BA3D-6AE3-7C7B-0DD4-67B159B05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CFC6618-CA98-1201-9064-9AB5FD42E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529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25593A-5C79-668D-9B89-8E1DC411A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230B12D-3077-ED32-9A50-500C9D0FE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90A35A-A0C4-4580-5164-91E609D74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A3CAAA-23C8-18D8-9959-19E2700CF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621056-BE23-815E-6E5A-E8A64746B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6897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E34D43-BF4D-7D1F-08B8-E76F5505F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C1BCCE4-9263-B997-871B-D8088E22E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7FF206-0C8E-1DC0-A5FB-82C444E10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897B35-C855-7DE3-74A2-644827777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3F40BD-8723-F5A6-B4D7-A94C424B0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553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F1CC36D-0B4D-84FE-A7FC-A74C13E09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2720F14-A334-86CA-B718-A89CC1685E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9C76859-2499-8E06-731E-CADA4A857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5850F60-717B-F06B-B97C-B03823188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C15331A-565F-1060-5442-8F0B1E2FC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9B75A4-C83A-9E45-C337-330A98B95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0481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497788E-F505-A578-F7F9-43BEE9360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B68D6AE-6B74-2655-F842-5A70B5AAA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448A0C3-D70D-AB82-B7C2-3041FE14F1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D3DB176-C433-F126-C2FD-09718B4F2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90E971F-8B21-3F33-70C9-DC1FC9CAB9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D242BA9-9B5A-893D-6EB1-2013E1BB2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5AC12CE-AABB-F700-CDC7-6E5A07DF6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0186F96-089F-5C32-60C8-68E86CF82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5154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0415672-992A-F363-F9DF-80510DF5F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0BE3C72-DAA9-4018-47C8-6676D2C69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EEF4BE-2005-1CC9-47FA-6595688D9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377982A-0FBF-B409-C8D5-5F98863BF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E97511A-DBD9-6AFC-12E9-FB5BF9A6A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CE86925-96DB-40AB-9535-04CC6C9D2D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53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60" r:id="rId3"/>
    <p:sldLayoutId id="2147483661" r:id="rId4"/>
    <p:sldLayoutId id="2147483649" r:id="rId5"/>
    <p:sldLayoutId id="2147483650" r:id="rId6"/>
    <p:sldLayoutId id="2147483651" r:id="rId7"/>
    <p:sldLayoutId id="2147483652" r:id="rId8"/>
    <p:sldLayoutId id="2147483653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E8D20B-CDEE-1544-AB2B-5CC9F6F0E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F48C125-EAB3-6A90-EE3F-02F1E663D3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B770518-97AB-95F5-F811-5FADFA1B97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4EDB632-BB89-B601-F348-7463A82B83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7548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CC6DB3DF-10DE-B509-D603-32760FD5A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12B5609-7CA0-E3A0-9FFB-C05564B680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9C895EE-B699-7B68-CFC8-60BE3272A3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E459570-79B6-37F7-ED24-A7ECD5394FA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CDA29C79-F6C3-5846-36A0-E35EF0DDC6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E50AD104-623D-5562-A727-9E75B197F73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2C812BBB-2B50-76A3-21BD-C4DB2F573E2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E6C0BDFB-E66E-FC0F-75A1-DEC5B9DFB2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A94C0170-901D-CF56-93C8-2FF59BE1558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5C017F05-FB65-F3D4-8B20-C23A9EA9154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535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078AFDE5-2A2C-6D63-395D-FFFB5AF6E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1A0C792-D1BC-5734-E61B-042253C37F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0B4E575-AA69-3119-1109-6AB7AC6212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21BDE4E-ED1B-F900-F225-AD94912B6A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4044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2C1A35F-676C-70A8-DF99-E9286C538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86925-96DB-40AB-9535-04CC6C9D2D73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647066D-A5F2-F6B1-CBC1-31D2C8740E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ABBE1AF-4789-876F-A6EE-7BE847E2A5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A80E3BA-E921-B307-02B5-A812B7FCFBC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692A9C61-D589-D3C7-925F-E9900551D9E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B13512F9-4E59-44ED-2176-661C21E9F60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BEBA6351-1308-26CB-3FE4-93195BDD50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6137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교통대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7B290C"/>
      </a:accent1>
      <a:accent2>
        <a:srgbClr val="4E4E50"/>
      </a:accent2>
      <a:accent3>
        <a:srgbClr val="EB6231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교통대">
      <a:majorFont>
        <a:latin typeface="Pretendard Variable SemiBold"/>
        <a:ea typeface="Pretendard Variable SemiBold"/>
        <a:cs typeface=""/>
      </a:majorFont>
      <a:minorFont>
        <a:latin typeface="Pretendard Variable Medium"/>
        <a:ea typeface="Pretendard Variable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</Words>
  <Application>Microsoft Office PowerPoint</Application>
  <PresentationFormat>와이드스크린</PresentationFormat>
  <Paragraphs>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Pretendard Variable Medium</vt:lpstr>
      <vt:lpstr>Pretendard Variable SemiBold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신기진</dc:creator>
  <cp:lastModifiedBy>신기진</cp:lastModifiedBy>
  <cp:revision>12</cp:revision>
  <dcterms:created xsi:type="dcterms:W3CDTF">2025-06-12T09:03:04Z</dcterms:created>
  <dcterms:modified xsi:type="dcterms:W3CDTF">2025-08-08T09:11:05Z</dcterms:modified>
</cp:coreProperties>
</file>