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"/>
  </p:notesMasterIdLst>
  <p:sldIdLst>
    <p:sldId id="264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D2E"/>
    <a:srgbClr val="49494A"/>
    <a:srgbClr val="7B290C"/>
    <a:srgbClr val="000000"/>
    <a:srgbClr val="3A3A3A"/>
    <a:srgbClr val="4E4E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0" autoAdjust="0"/>
    <p:restoredTop sz="94660"/>
  </p:normalViewPr>
  <p:slideViewPr>
    <p:cSldViewPr snapToGrid="0" showGuides="1">
      <p:cViewPr varScale="1">
        <p:scale>
          <a:sx n="206" d="100"/>
          <a:sy n="206" d="100"/>
        </p:scale>
        <p:origin x="1590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240B45-84AB-494F-9272-22EE337F2D3A}" type="datetimeFigureOut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9735E-5F75-4227-8804-33BE6FBBEA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548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그림 42" descr="국기, 하늘, 텍스트, 구름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47D4F5C-9F67-B1E6-B2C8-6D63B48FDF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93" y="442495"/>
            <a:ext cx="3553321" cy="59730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F928345-8251-C401-59CA-2948D3F117E3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964D2B9F-FD0D-8B08-62E7-3F7BF1CE17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A6E49D-50F1-58DC-CB1B-02A7E60D4C6A}"/>
              </a:ext>
            </a:extLst>
          </p:cNvPr>
          <p:cNvSpPr txBox="1"/>
          <p:nvPr userDrawn="1"/>
        </p:nvSpPr>
        <p:spPr>
          <a:xfrm>
            <a:off x="6803357" y="41709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30" name="제목 29">
            <a:extLst>
              <a:ext uri="{FF2B5EF4-FFF2-40B4-BE49-F238E27FC236}">
                <a16:creationId xmlns:a16="http://schemas.microsoft.com/office/drawing/2014/main" id="{FC5026DE-03B5-9057-9B69-BAEA399CF8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7726" y="1451534"/>
            <a:ext cx="3867146" cy="527196"/>
          </a:xfrm>
        </p:spPr>
        <p:txBody>
          <a:bodyPr wrap="square">
            <a:spAutoFit/>
          </a:bodyPr>
          <a:lstStyle>
            <a:lvl1pPr>
              <a:defRPr sz="3140">
                <a:solidFill>
                  <a:srgbClr val="7B290C"/>
                </a:solidFill>
              </a:defRPr>
            </a:lvl1pPr>
          </a:lstStyle>
          <a:p>
            <a:r>
              <a:rPr lang="en-US" altLang="ko-KR" sz="314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KNUT Presentation</a:t>
            </a:r>
            <a:endParaRPr lang="ko-KR" altLang="en-US" sz="314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sp>
        <p:nvSpPr>
          <p:cNvPr id="37" name="텍스트 개체 틀 36">
            <a:extLst>
              <a:ext uri="{FF2B5EF4-FFF2-40B4-BE49-F238E27FC236}">
                <a16:creationId xmlns:a16="http://schemas.microsoft.com/office/drawing/2014/main" id="{E494F75D-28C0-A4DF-0839-A27520557D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5796" y="3166689"/>
            <a:ext cx="2688774" cy="295915"/>
          </a:xfrm>
        </p:spPr>
        <p:txBody>
          <a:bodyPr wrap="square">
            <a:spAutoFit/>
          </a:bodyPr>
          <a:lstStyle>
            <a:lvl1pPr marL="0" indent="0">
              <a:buNone/>
              <a:defRPr sz="1470"/>
            </a:lvl1pPr>
            <a:lvl2pPr marL="457200" indent="0">
              <a:buNone/>
              <a:defRPr sz="1470"/>
            </a:lvl2pPr>
            <a:lvl3pPr marL="914400" indent="0">
              <a:buNone/>
              <a:defRPr sz="1470"/>
            </a:lvl3pPr>
            <a:lvl4pPr marL="1371600" indent="0">
              <a:buNone/>
              <a:defRPr sz="1470"/>
            </a:lvl4pPr>
            <a:lvl5pPr marL="1828800" indent="0">
              <a:buNone/>
              <a:defRPr sz="1470"/>
            </a:lvl5pPr>
          </a:lstStyle>
          <a:p>
            <a:r>
              <a:rPr lang="en-US" altLang="ko-KR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25. December 2025</a:t>
            </a:r>
          </a:p>
        </p:txBody>
      </p:sp>
      <p:sp>
        <p:nvSpPr>
          <p:cNvPr id="38" name="텍스트 개체 틀 36">
            <a:extLst>
              <a:ext uri="{FF2B5EF4-FFF2-40B4-BE49-F238E27FC236}">
                <a16:creationId xmlns:a16="http://schemas.microsoft.com/office/drawing/2014/main" id="{0EB22744-5D4F-7001-5D78-2AFE517E83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5795" y="3562929"/>
            <a:ext cx="2688775" cy="295915"/>
          </a:xfrm>
        </p:spPr>
        <p:txBody>
          <a:bodyPr wrap="square">
            <a:spAutoFit/>
          </a:bodyPr>
          <a:lstStyle>
            <a:lvl1pPr marL="0" indent="0">
              <a:buNone/>
              <a:defRPr sz="1470"/>
            </a:lvl1pPr>
            <a:lvl2pPr marL="457200" indent="0">
              <a:buNone/>
              <a:defRPr sz="1470"/>
            </a:lvl2pPr>
            <a:lvl3pPr marL="914400" indent="0">
              <a:buNone/>
              <a:defRPr sz="1470"/>
            </a:lvl3pPr>
            <a:lvl4pPr marL="1371600" indent="0">
              <a:buNone/>
              <a:defRPr sz="1470"/>
            </a:lvl4pPr>
            <a:lvl5pPr marL="1828800" indent="0">
              <a:buNone/>
              <a:defRPr sz="1470"/>
            </a:lvl5pPr>
          </a:lstStyle>
          <a:p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브랜드 </a:t>
            </a:r>
            <a:r>
              <a:rPr lang="ko-KR" altLang="en-US" sz="147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전략실</a:t>
            </a:r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/ </a:t>
            </a:r>
            <a:r>
              <a:rPr lang="ko-KR" altLang="en-US" sz="147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팀장 홍길동</a:t>
            </a:r>
          </a:p>
        </p:txBody>
      </p:sp>
      <p:sp>
        <p:nvSpPr>
          <p:cNvPr id="42" name="텍스트 개체 틀 41">
            <a:extLst>
              <a:ext uri="{FF2B5EF4-FFF2-40B4-BE49-F238E27FC236}">
                <a16:creationId xmlns:a16="http://schemas.microsoft.com/office/drawing/2014/main" id="{2E93A64C-04AE-306D-1976-B8D19F7A0D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67726" y="2011632"/>
            <a:ext cx="4133729" cy="527196"/>
          </a:xfrm>
        </p:spPr>
        <p:txBody>
          <a:bodyPr>
            <a:spAutoFit/>
          </a:bodyPr>
          <a:lstStyle>
            <a:lvl1pPr marL="0" indent="0">
              <a:buNone/>
              <a:defRPr sz="3140"/>
            </a:lvl1pPr>
            <a:lvl2pPr marL="457200" indent="0">
              <a:buNone/>
              <a:defRPr sz="3140"/>
            </a:lvl2pPr>
            <a:lvl3pPr marL="914400" indent="0">
              <a:buNone/>
              <a:defRPr sz="3140"/>
            </a:lvl3pPr>
            <a:lvl4pPr marL="1371600" indent="0">
              <a:buNone/>
              <a:defRPr sz="3140"/>
            </a:lvl4pPr>
            <a:lvl5pPr marL="1828800" indent="0">
              <a:buNone/>
              <a:defRPr sz="3140"/>
            </a:lvl5pPr>
          </a:lstStyle>
          <a:p>
            <a:r>
              <a:rPr lang="en-US" altLang="ko-KR" sz="314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PowerPoint </a:t>
            </a:r>
            <a:r>
              <a:rPr lang="en-US" altLang="ko-KR" sz="3140" dirty="0">
                <a:solidFill>
                  <a:srgbClr val="00000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Template</a:t>
            </a:r>
            <a:r>
              <a:rPr lang="en-US" altLang="ko-KR" sz="314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endParaRPr lang="ko-KR" altLang="en-US" sz="314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1653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CFD0C-A2B3-49ED-8D83-74DA5A576A80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43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B8BFC-D7B9-43A2-BB65-2EA36F452002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154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BC0A1-BA8C-4D13-AA87-7CB37A4E1DAF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4579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439D-58C7-4D29-A97A-2F39CEF09C7E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170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7774" y="1470910"/>
            <a:ext cx="2875324" cy="419217"/>
          </a:xfrm>
        </p:spPr>
        <p:txBody>
          <a:bodyPr wrap="square">
            <a:spAutoFit/>
          </a:bodyPr>
          <a:lstStyle>
            <a:lvl1pPr>
              <a:defRPr sz="2360">
                <a:solidFill>
                  <a:srgbClr val="7B290C"/>
                </a:solidFill>
              </a:defRPr>
            </a:lvl1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Table of Contents</a:t>
            </a:r>
            <a:endParaRPr lang="ko-KR" altLang="en-US" sz="236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pic>
        <p:nvPicPr>
          <p:cNvPr id="7" name="그림 6" descr="야외, 하늘, 구름, 나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C3FB64C-89A8-11C2-0319-DD4950D640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442495"/>
            <a:ext cx="3553321" cy="59730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1CEEC5-71E4-E83A-8C33-4914005271D7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12A13DAC-AA63-41A0-0E78-DC4F45680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5CE40F-C914-1990-47B7-17F88412A70D}"/>
              </a:ext>
            </a:extLst>
          </p:cNvPr>
          <p:cNvSpPr txBox="1"/>
          <p:nvPr userDrawn="1"/>
        </p:nvSpPr>
        <p:spPr>
          <a:xfrm>
            <a:off x="6803357" y="41709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06A687AA-F7C7-3102-2825-2F58C76EF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87774" y="2043908"/>
            <a:ext cx="1972392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01. Table of Contents</a:t>
            </a:r>
          </a:p>
        </p:txBody>
      </p:sp>
      <p:sp>
        <p:nvSpPr>
          <p:cNvPr id="26" name="텍스트 개체 틀 24">
            <a:extLst>
              <a:ext uri="{FF2B5EF4-FFF2-40B4-BE49-F238E27FC236}">
                <a16:creationId xmlns:a16="http://schemas.microsoft.com/office/drawing/2014/main" id="{4FDB4D35-5DB8-0F35-15C1-ADCB3A620D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87774" y="2355058"/>
            <a:ext cx="1972392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02. Table of Contents</a:t>
            </a:r>
          </a:p>
        </p:txBody>
      </p:sp>
      <p:sp>
        <p:nvSpPr>
          <p:cNvPr id="27" name="텍스트 개체 틀 24">
            <a:extLst>
              <a:ext uri="{FF2B5EF4-FFF2-40B4-BE49-F238E27FC236}">
                <a16:creationId xmlns:a16="http://schemas.microsoft.com/office/drawing/2014/main" id="{1AB40520-2B87-AFE7-9B6A-CAD70A0C9E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87774" y="2666208"/>
            <a:ext cx="1972392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03. Table of Contents</a:t>
            </a:r>
          </a:p>
        </p:txBody>
      </p:sp>
      <p:sp>
        <p:nvSpPr>
          <p:cNvPr id="28" name="텍스트 개체 틀 24">
            <a:extLst>
              <a:ext uri="{FF2B5EF4-FFF2-40B4-BE49-F238E27FC236}">
                <a16:creationId xmlns:a16="http://schemas.microsoft.com/office/drawing/2014/main" id="{92B02B33-F953-64A5-10D8-1FDC79800D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87774" y="2980533"/>
            <a:ext cx="1972392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04. Table of Contents</a:t>
            </a:r>
          </a:p>
        </p:txBody>
      </p:sp>
      <p:sp>
        <p:nvSpPr>
          <p:cNvPr id="29" name="텍스트 개체 틀 24">
            <a:extLst>
              <a:ext uri="{FF2B5EF4-FFF2-40B4-BE49-F238E27FC236}">
                <a16:creationId xmlns:a16="http://schemas.microsoft.com/office/drawing/2014/main" id="{07BA24B8-E5EC-C4B8-7F60-D5AA6A55EB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92125" y="2043908"/>
            <a:ext cx="568017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31" name="텍스트 개체 틀 24">
            <a:extLst>
              <a:ext uri="{FF2B5EF4-FFF2-40B4-BE49-F238E27FC236}">
                <a16:creationId xmlns:a16="http://schemas.microsoft.com/office/drawing/2014/main" id="{070585FB-1AEA-6F75-E883-0751CDD0E80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92125" y="2355058"/>
            <a:ext cx="568017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02</a:t>
            </a:r>
          </a:p>
        </p:txBody>
      </p:sp>
      <p:sp>
        <p:nvSpPr>
          <p:cNvPr id="32" name="텍스트 개체 틀 24">
            <a:extLst>
              <a:ext uri="{FF2B5EF4-FFF2-40B4-BE49-F238E27FC236}">
                <a16:creationId xmlns:a16="http://schemas.microsoft.com/office/drawing/2014/main" id="{C6D4E95E-449E-2C68-2E47-9A06F436505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92125" y="2666208"/>
            <a:ext cx="568017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03</a:t>
            </a:r>
          </a:p>
        </p:txBody>
      </p:sp>
      <p:sp>
        <p:nvSpPr>
          <p:cNvPr id="33" name="텍스트 개체 틀 24">
            <a:extLst>
              <a:ext uri="{FF2B5EF4-FFF2-40B4-BE49-F238E27FC236}">
                <a16:creationId xmlns:a16="http://schemas.microsoft.com/office/drawing/2014/main" id="{67493B92-24E9-E485-1B13-0CFE483B654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92125" y="2980533"/>
            <a:ext cx="568017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04</a:t>
            </a:r>
          </a:p>
        </p:txBody>
      </p:sp>
      <p:sp>
        <p:nvSpPr>
          <p:cNvPr id="40" name="슬라이드 번호 개체 틀 39">
            <a:extLst>
              <a:ext uri="{FF2B5EF4-FFF2-40B4-BE49-F238E27FC236}">
                <a16:creationId xmlns:a16="http://schemas.microsoft.com/office/drawing/2014/main" id="{67397270-A688-AF7E-D78A-7B531C2515F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67448" y="6539118"/>
            <a:ext cx="609104" cy="200055"/>
          </a:xfrm>
        </p:spPr>
        <p:txBody>
          <a:bodyPr wrap="square">
            <a:spAutoFit/>
          </a:bodyPr>
          <a:lstStyle>
            <a:lvl1pPr algn="ctr">
              <a:defRPr sz="700"/>
            </a:lvl1pPr>
          </a:lstStyle>
          <a:p>
            <a:fld id="{F29BDA15-CB41-4FC7-88EB-493BAF3A721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55349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419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87774" y="1470910"/>
            <a:ext cx="2875324" cy="419217"/>
          </a:xfrm>
        </p:spPr>
        <p:txBody>
          <a:bodyPr wrap="square">
            <a:spAutoFit/>
          </a:bodyPr>
          <a:lstStyle>
            <a:lvl1pPr>
              <a:defRPr sz="2360">
                <a:solidFill>
                  <a:srgbClr val="7B290C"/>
                </a:solidFill>
              </a:defRPr>
            </a:lvl1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Title slide headline</a:t>
            </a:r>
            <a:endParaRPr lang="ko-KR" altLang="en-US" sz="2360" dirty="0">
              <a:solidFill>
                <a:srgbClr val="7B290C"/>
              </a:solidFill>
              <a:latin typeface="Pretendard Variable SemiBold" panose="02000003000000020004" pitchFamily="2" charset="-127"/>
              <a:ea typeface="Pretendard Variable SemiBold" panose="02000003000000020004" pitchFamily="2" charset="-127"/>
              <a:cs typeface="Pretendard Variable SemiBold" panose="02000003000000020004" pitchFamily="2" charset="-127"/>
            </a:endParaRPr>
          </a:p>
        </p:txBody>
      </p:sp>
      <p:pic>
        <p:nvPicPr>
          <p:cNvPr id="7" name="그림 6" descr="야외, 하늘, 구름, 나무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C3FB64C-89A8-11C2-0319-DD4950D640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442495"/>
            <a:ext cx="3553321" cy="59730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1CEEC5-71E4-E83A-8C33-4914005271D7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12A13DAC-AA63-41A0-0E78-DC4F45680B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5CE40F-C914-1990-47B7-17F88412A70D}"/>
              </a:ext>
            </a:extLst>
          </p:cNvPr>
          <p:cNvSpPr txBox="1"/>
          <p:nvPr userDrawn="1"/>
        </p:nvSpPr>
        <p:spPr>
          <a:xfrm>
            <a:off x="6803357" y="41709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5" name="텍스트 개체 틀 24">
            <a:extLst>
              <a:ext uri="{FF2B5EF4-FFF2-40B4-BE49-F238E27FC236}">
                <a16:creationId xmlns:a16="http://schemas.microsoft.com/office/drawing/2014/main" id="{06A687AA-F7C7-3102-2825-2F58C76EF5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87774" y="2043908"/>
            <a:ext cx="1972392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Subtitle style</a:t>
            </a:r>
          </a:p>
        </p:txBody>
      </p:sp>
      <p:sp>
        <p:nvSpPr>
          <p:cNvPr id="29" name="텍스트 개체 틀 24">
            <a:extLst>
              <a:ext uri="{FF2B5EF4-FFF2-40B4-BE49-F238E27FC236}">
                <a16:creationId xmlns:a16="http://schemas.microsoft.com/office/drawing/2014/main" id="{07BA24B8-E5EC-C4B8-7F60-D5AA6A55EBB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92125" y="2043908"/>
            <a:ext cx="568017" cy="272382"/>
          </a:xfrm>
        </p:spPr>
        <p:txBody>
          <a:bodyPr wrap="square">
            <a:spAutoFit/>
          </a:bodyPr>
          <a:lstStyle>
            <a:lvl1pPr marL="0" indent="0">
              <a:buNone/>
              <a:defRPr sz="1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en-US" altLang="ko-KR" sz="130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01</a:t>
            </a:r>
          </a:p>
        </p:txBody>
      </p:sp>
      <p:sp>
        <p:nvSpPr>
          <p:cNvPr id="40" name="슬라이드 번호 개체 틀 39">
            <a:extLst>
              <a:ext uri="{FF2B5EF4-FFF2-40B4-BE49-F238E27FC236}">
                <a16:creationId xmlns:a16="http://schemas.microsoft.com/office/drawing/2014/main" id="{67397270-A688-AF7E-D78A-7B531C2515F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67448" y="6539118"/>
            <a:ext cx="609104" cy="200055"/>
          </a:xfrm>
        </p:spPr>
        <p:txBody>
          <a:bodyPr wrap="square">
            <a:spAutoFit/>
          </a:bodyPr>
          <a:lstStyle>
            <a:lvl1pPr algn="ctr">
              <a:defRPr sz="700"/>
            </a:lvl1pPr>
          </a:lstStyle>
          <a:p>
            <a:fld id="{F29BDA15-CB41-4FC7-88EB-493BAF3A721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5191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orient="horz" pos="4197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텍스트 개체 틀 19">
            <a:extLst>
              <a:ext uri="{FF2B5EF4-FFF2-40B4-BE49-F238E27FC236}">
                <a16:creationId xmlns:a16="http://schemas.microsoft.com/office/drawing/2014/main" id="{6F4957EE-410D-F049-2536-E36EFF1ACB0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1133" y="2250932"/>
            <a:ext cx="1839142" cy="290401"/>
          </a:xfrm>
        </p:spPr>
        <p:txBody>
          <a:bodyPr>
            <a:spAutoFit/>
          </a:bodyPr>
          <a:lstStyle>
            <a:lvl1pPr marL="0" indent="0">
              <a:buNone/>
              <a:defRPr sz="1430">
                <a:latin typeface="+mj-ea"/>
                <a:ea typeface="+mj-ea"/>
              </a:defRPr>
            </a:lvl1pPr>
            <a:lvl2pPr marL="457200" indent="0">
              <a:buNone/>
              <a:defRPr sz="1430">
                <a:latin typeface="+mj-ea"/>
                <a:ea typeface="+mj-ea"/>
              </a:defRPr>
            </a:lvl2pPr>
            <a:lvl3pPr marL="914400" indent="0">
              <a:buNone/>
              <a:defRPr sz="1430">
                <a:latin typeface="+mj-ea"/>
                <a:ea typeface="+mj-ea"/>
              </a:defRPr>
            </a:lvl3pPr>
            <a:lvl4pPr marL="1371600" indent="0">
              <a:buNone/>
              <a:defRPr sz="1430">
                <a:latin typeface="+mj-ea"/>
                <a:ea typeface="+mj-ea"/>
              </a:defRPr>
            </a:lvl4pPr>
            <a:lvl5pPr marL="1828800" indent="0">
              <a:buNone/>
              <a:defRPr sz="1430">
                <a:latin typeface="+mj-ea"/>
                <a:ea typeface="+mj-ea"/>
              </a:defRPr>
            </a:lvl5pPr>
          </a:lstStyle>
          <a:p>
            <a:r>
              <a:rPr lang="en-US" altLang="ko-KR" sz="143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02. KNUT History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2081" y="342730"/>
            <a:ext cx="2875324" cy="419217"/>
          </a:xfrm>
        </p:spPr>
        <p:txBody>
          <a:bodyPr wrap="square">
            <a:spAutoFit/>
          </a:bodyPr>
          <a:lstStyle>
            <a:lvl1pPr>
              <a:defRPr sz="236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defRPr>
            </a:lvl1pPr>
          </a:lstStyle>
          <a:p>
            <a:r>
              <a:rPr lang="en-US" altLang="ko-KR" sz="236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Main Title</a:t>
            </a:r>
            <a:endParaRPr lang="ko-KR" altLang="en-US" sz="236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1CEEC5-71E4-E83A-8C33-4914005271D7}"/>
              </a:ext>
            </a:extLst>
          </p:cNvPr>
          <p:cNvSpPr txBox="1"/>
          <p:nvPr userDrawn="1"/>
        </p:nvSpPr>
        <p:spPr>
          <a:xfrm>
            <a:off x="322252" y="6523008"/>
            <a:ext cx="20473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>
                <a:solidFill>
                  <a:srgbClr val="4E4E5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Copyright © KNUT. All Rights Reserved.</a:t>
            </a:r>
            <a:endParaRPr lang="ko-KR" altLang="en-US" sz="800" dirty="0">
              <a:solidFill>
                <a:srgbClr val="4E4E50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12A13DAC-AA63-41A0-0E78-DC4F45680B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244" y="6565717"/>
            <a:ext cx="1067394" cy="1271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5CE40F-C914-1990-47B7-17F88412A70D}"/>
              </a:ext>
            </a:extLst>
          </p:cNvPr>
          <p:cNvSpPr txBox="1"/>
          <p:nvPr userDrawn="1"/>
        </p:nvSpPr>
        <p:spPr>
          <a:xfrm>
            <a:off x="6803357" y="417090"/>
            <a:ext cx="20585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500" dirty="0">
                <a:solidFill>
                  <a:srgbClr val="7B290C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Together, Get Better !</a:t>
            </a:r>
            <a:endParaRPr lang="ko-KR" altLang="en-US" sz="1500" dirty="0">
              <a:solidFill>
                <a:srgbClr val="7B290C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40" name="슬라이드 번호 개체 틀 39">
            <a:extLst>
              <a:ext uri="{FF2B5EF4-FFF2-40B4-BE49-F238E27FC236}">
                <a16:creationId xmlns:a16="http://schemas.microsoft.com/office/drawing/2014/main" id="{67397270-A688-AF7E-D78A-7B531C2515F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67448" y="6539118"/>
            <a:ext cx="609104" cy="200055"/>
          </a:xfrm>
        </p:spPr>
        <p:txBody>
          <a:bodyPr wrap="square">
            <a:spAutoFit/>
          </a:bodyPr>
          <a:lstStyle>
            <a:lvl1pPr algn="ctr">
              <a:defRPr sz="700"/>
            </a:lvl1pPr>
          </a:lstStyle>
          <a:p>
            <a:fld id="{F29BDA15-CB41-4FC7-88EB-493BAF3A721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BD6FFFD3-2FDC-F302-FC3B-E21876113AD0}"/>
              </a:ext>
            </a:extLst>
          </p:cNvPr>
          <p:cNvCxnSpPr/>
          <p:nvPr userDrawn="1"/>
        </p:nvCxnSpPr>
        <p:spPr>
          <a:xfrm>
            <a:off x="407348" y="740255"/>
            <a:ext cx="8325290" cy="0"/>
          </a:xfrm>
          <a:prstGeom prst="line">
            <a:avLst/>
          </a:prstGeom>
          <a:ln>
            <a:solidFill>
              <a:srgbClr val="7B290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0EF13F3-2FDB-4A56-9D2F-0277BF4A012D}"/>
              </a:ext>
            </a:extLst>
          </p:cNvPr>
          <p:cNvCxnSpPr>
            <a:cxnSpLocks/>
          </p:cNvCxnSpPr>
          <p:nvPr userDrawn="1"/>
        </p:nvCxnSpPr>
        <p:spPr>
          <a:xfrm>
            <a:off x="415925" y="6413469"/>
            <a:ext cx="831671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텍스트 개체 틀 13">
            <a:extLst>
              <a:ext uri="{FF2B5EF4-FFF2-40B4-BE49-F238E27FC236}">
                <a16:creationId xmlns:a16="http://schemas.microsoft.com/office/drawing/2014/main" id="{5595E8BD-4CB9-4758-4709-8627BAC545F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1133" y="937092"/>
            <a:ext cx="1819275" cy="348557"/>
          </a:xfrm>
        </p:spPr>
        <p:txBody>
          <a:bodyPr>
            <a:spAutoFit/>
          </a:bodyPr>
          <a:lstStyle>
            <a:lvl1pPr marL="0" indent="0">
              <a:buNone/>
              <a:defRPr sz="1850"/>
            </a:lvl1pPr>
            <a:lvl2pPr marL="457200" indent="0">
              <a:buNone/>
              <a:defRPr sz="1850"/>
            </a:lvl2pPr>
            <a:lvl3pPr marL="914400" indent="0">
              <a:buNone/>
              <a:defRPr sz="1850"/>
            </a:lvl3pPr>
            <a:lvl4pPr marL="1371600" indent="0">
              <a:buNone/>
              <a:defRPr sz="1850"/>
            </a:lvl4pPr>
            <a:lvl5pPr marL="1828800" indent="0">
              <a:buNone/>
              <a:defRPr sz="1850"/>
            </a:lvl5pPr>
          </a:lstStyle>
          <a:p>
            <a:r>
              <a:rPr lang="en-US" altLang="ko-KR" sz="1850" dirty="0">
                <a:solidFill>
                  <a:srgbClr val="1F1F20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About </a:t>
            </a:r>
            <a:r>
              <a:rPr lang="en-US" altLang="ko-KR" sz="1850" dirty="0">
                <a:solidFill>
                  <a:srgbClr val="2D2D2E"/>
                </a:solidFill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KNUT</a:t>
            </a:r>
            <a:endParaRPr lang="ko-KR" altLang="en-US" sz="1850" dirty="0">
              <a:solidFill>
                <a:srgbClr val="2D2D2E"/>
              </a:solidFill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0" name="텍스트 개체 틀 19">
            <a:extLst>
              <a:ext uri="{FF2B5EF4-FFF2-40B4-BE49-F238E27FC236}">
                <a16:creationId xmlns:a16="http://schemas.microsoft.com/office/drawing/2014/main" id="{787ABFEE-4B4B-C6EE-0AB5-8F473959273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1133" y="1260332"/>
            <a:ext cx="1839142" cy="290401"/>
          </a:xfrm>
        </p:spPr>
        <p:txBody>
          <a:bodyPr>
            <a:spAutoFit/>
          </a:bodyPr>
          <a:lstStyle>
            <a:lvl1pPr marL="0" indent="0">
              <a:buNone/>
              <a:defRPr sz="1430">
                <a:latin typeface="+mj-ea"/>
                <a:ea typeface="+mj-ea"/>
              </a:defRPr>
            </a:lvl1pPr>
            <a:lvl2pPr marL="457200" indent="0">
              <a:buNone/>
              <a:defRPr sz="1430">
                <a:latin typeface="+mj-ea"/>
                <a:ea typeface="+mj-ea"/>
              </a:defRPr>
            </a:lvl2pPr>
            <a:lvl3pPr marL="914400" indent="0">
              <a:buNone/>
              <a:defRPr sz="1430">
                <a:latin typeface="+mj-ea"/>
                <a:ea typeface="+mj-ea"/>
              </a:defRPr>
            </a:lvl3pPr>
            <a:lvl4pPr marL="1371600" indent="0">
              <a:buNone/>
              <a:defRPr sz="1430">
                <a:latin typeface="+mj-ea"/>
                <a:ea typeface="+mj-ea"/>
              </a:defRPr>
            </a:lvl4pPr>
            <a:lvl5pPr marL="1828800" indent="0">
              <a:buNone/>
              <a:defRPr sz="1430">
                <a:latin typeface="+mj-ea"/>
                <a:ea typeface="+mj-ea"/>
              </a:defRPr>
            </a:lvl5pPr>
          </a:lstStyle>
          <a:p>
            <a:r>
              <a:rPr lang="en-US" altLang="ko-KR" sz="1430" dirty="0">
                <a:solidFill>
                  <a:srgbClr val="7B290C"/>
                </a:solidFill>
                <a:latin typeface="Pretendard Variable SemiBold" panose="02000003000000020004" pitchFamily="2" charset="-127"/>
                <a:ea typeface="Pretendard Variable SemiBold" panose="02000003000000020004" pitchFamily="2" charset="-127"/>
                <a:cs typeface="Pretendard Variable SemiBold" panose="02000003000000020004" pitchFamily="2" charset="-127"/>
              </a:rPr>
              <a:t>01.  About KNUT</a:t>
            </a:r>
          </a:p>
        </p:txBody>
      </p:sp>
      <p:sp>
        <p:nvSpPr>
          <p:cNvPr id="24" name="텍스트 개체 틀 23">
            <a:extLst>
              <a:ext uri="{FF2B5EF4-FFF2-40B4-BE49-F238E27FC236}">
                <a16:creationId xmlns:a16="http://schemas.microsoft.com/office/drawing/2014/main" id="{086F682F-D549-6735-CCE8-1696F3F7049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8706" y="2493998"/>
            <a:ext cx="6666969" cy="54912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050">
                <a:latin typeface="+mn-ea"/>
                <a:ea typeface="+mn-ea"/>
              </a:defRPr>
            </a:lvl1pPr>
            <a:lvl2pPr marL="457200" indent="0">
              <a:buNone/>
              <a:defRPr sz="1050">
                <a:latin typeface="+mn-ea"/>
                <a:ea typeface="+mn-ea"/>
              </a:defRPr>
            </a:lvl2pPr>
            <a:lvl3pPr marL="914400" indent="0">
              <a:buNone/>
              <a:defRPr sz="1050">
                <a:latin typeface="+mn-ea"/>
                <a:ea typeface="+mn-ea"/>
              </a:defRPr>
            </a:lvl3pPr>
            <a:lvl4pPr marL="1371600" indent="0">
              <a:buNone/>
              <a:defRPr sz="1050">
                <a:latin typeface="+mn-ea"/>
                <a:ea typeface="+mn-ea"/>
              </a:defRPr>
            </a:lvl4pPr>
            <a:lvl5pPr marL="1828800" indent="0">
              <a:buNone/>
              <a:defRPr sz="1050">
                <a:latin typeface="+mn-ea"/>
                <a:ea typeface="+mn-ea"/>
              </a:defRPr>
            </a:lvl5pPr>
          </a:lstStyle>
          <a:p>
            <a:pPr>
              <a:lnSpc>
                <a:spcPct val="150000"/>
              </a:lnSpc>
            </a:pPr>
            <a:r>
              <a:rPr lang="ko-KR" altLang="en-US" sz="105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05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  <p:sp>
        <p:nvSpPr>
          <p:cNvPr id="26" name="텍스트 개체 틀 23">
            <a:extLst>
              <a:ext uri="{FF2B5EF4-FFF2-40B4-BE49-F238E27FC236}">
                <a16:creationId xmlns:a16="http://schemas.microsoft.com/office/drawing/2014/main" id="{607901CE-EBDC-EF8B-BAD3-741E2EA253C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8706" y="1499993"/>
            <a:ext cx="6666969" cy="549125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1050">
                <a:latin typeface="+mn-ea"/>
                <a:ea typeface="+mn-ea"/>
              </a:defRPr>
            </a:lvl1pPr>
            <a:lvl2pPr marL="457200" indent="0">
              <a:buNone/>
              <a:defRPr sz="1050">
                <a:latin typeface="+mn-ea"/>
                <a:ea typeface="+mn-ea"/>
              </a:defRPr>
            </a:lvl2pPr>
            <a:lvl3pPr marL="914400" indent="0">
              <a:buNone/>
              <a:defRPr sz="1050">
                <a:latin typeface="+mn-ea"/>
                <a:ea typeface="+mn-ea"/>
              </a:defRPr>
            </a:lvl3pPr>
            <a:lvl4pPr marL="1371600" indent="0">
              <a:buNone/>
              <a:defRPr sz="1050">
                <a:latin typeface="+mn-ea"/>
                <a:ea typeface="+mn-ea"/>
              </a:defRPr>
            </a:lvl4pPr>
            <a:lvl5pPr marL="1828800" indent="0">
              <a:buNone/>
              <a:defRPr sz="1050">
                <a:latin typeface="+mn-ea"/>
                <a:ea typeface="+mn-ea"/>
              </a:defRPr>
            </a:lvl5pPr>
          </a:lstStyle>
          <a:p>
            <a:pPr>
              <a:lnSpc>
                <a:spcPct val="150000"/>
              </a:lnSpc>
            </a:pPr>
            <a:r>
              <a:rPr lang="ko-KR" altLang="en-US" sz="1050" dirty="0" err="1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국립한국교통대학교는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 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118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여년의 유구한 역사를 가진 국내 유일의 교통특성화대학으로서 진리탐구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, </a:t>
            </a:r>
            <a:r>
              <a:rPr lang="ko-KR" altLang="en-US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미래창조 및 인류봉사의 교육이념 아래 미래사회의 주역이 될 인재 육성을 통해 국가와 지역사회에 기여해 왔습니다</a:t>
            </a:r>
            <a:r>
              <a:rPr lang="en-US" altLang="ko-KR" sz="1050" dirty="0">
                <a:latin typeface="Pretendard Variable Medium" panose="02000003000000020004" pitchFamily="2" charset="-127"/>
                <a:ea typeface="Pretendard Variable Medium" panose="02000003000000020004" pitchFamily="2" charset="-127"/>
                <a:cs typeface="Pretendard Variable Medium" panose="02000003000000020004" pitchFamily="2" charset="-127"/>
              </a:rPr>
              <a:t>.</a:t>
            </a:r>
            <a:endParaRPr lang="ko-KR" altLang="en-US" sz="1050" dirty="0">
              <a:latin typeface="Pretendard Variable Medium" panose="02000003000000020004" pitchFamily="2" charset="-127"/>
              <a:ea typeface="Pretendard Variable Medium" panose="02000003000000020004" pitchFamily="2" charset="-127"/>
              <a:cs typeface="Pretendard Variable Medium" panose="020000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9940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23ED6-1FEA-4D44-AF81-5CDC661BCBFD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1462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A3F19-6005-4098-BDA1-47E2DAAAC14D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452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FE932-878E-467A-B8BB-A3D2DE37BFF9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8179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10D62-E3D8-4919-AF32-DF4DC1D33064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601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5A17C-548F-447C-98F6-B9BA0EFFA94B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4852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49D783-D635-4BC6-A18D-15534B4872D6}" type="datetime1">
              <a:rPr lang="ko-KR" altLang="en-US" smtClean="0"/>
              <a:t>2025-08-08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9BDA15-CB41-4FC7-88EB-493BAF3A721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147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3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BA8ACD-1DDD-88EF-8141-AA654DDF9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816DFD-462B-7B07-7952-4F68AB61CA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89E7B9C-7B45-9D29-90EC-1AD26782EE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94E505D-AA99-D07D-662C-4D0BA9453D9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7692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2477C0-840A-CC55-947D-3D0DFAE31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DD84B90-EB0D-962C-9F8D-202ADD8FBC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708022F-D9B9-3637-BFE4-DFDC023E8F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6988432-72C9-192F-DFFF-A185FE7A60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6E99969A-DA44-B15D-12E2-8F08895517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5C72366F-FF26-CC11-9DD9-8A9F8D450D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05B82BCE-6A22-235C-51E3-FFA31F7A6C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575EF2A2-9375-C4DD-1CB7-8B1E9E42360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758866EF-6B2C-F523-4E6A-ABFBE5AD1B5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슬라이드 번호 개체 틀 10">
            <a:extLst>
              <a:ext uri="{FF2B5EF4-FFF2-40B4-BE49-F238E27FC236}">
                <a16:creationId xmlns:a16="http://schemas.microsoft.com/office/drawing/2014/main" id="{F5366E01-F216-B0E2-C469-2A196D04974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8618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DDB15D-5DDB-410F-4746-0DE56CD7C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B138824-3052-6EA5-2371-BCDFB33151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232F45-A2E2-3FDB-3AEF-D9A936A9F1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544611B-8D8C-4BBE-7BE9-BB791F4EA5EF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4396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25E1438D-29C4-C0D3-3779-DB08FC48EA9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3479F446-2C8B-B000-2540-5052326B8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6EB8382-3153-70FE-C31A-6F69F7FDC96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29BDA15-CB41-4FC7-88EB-493BAF3A721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620D546-B7C7-DD19-943C-726C94C2D7F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3F9077E0-E093-2069-B558-1C2A4FAC4E1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708A60B4-F4DE-A075-B18E-F9E39E1FDA4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D02EFD39-FD16-FB86-EFC9-7D7790492BD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4873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교통대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7B290C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교통대">
      <a:majorFont>
        <a:latin typeface="Pretendard Variable SemiBold"/>
        <a:ea typeface="Pretendard Variable SemiBold"/>
        <a:cs typeface=""/>
      </a:majorFont>
      <a:minorFont>
        <a:latin typeface="Pretendard Variable Medium"/>
        <a:ea typeface="Pretendard Variable Medium"/>
        <a:cs typeface="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3</Words>
  <Application>Microsoft Office PowerPoint</Application>
  <PresentationFormat>화면 슬라이드 쇼(4:3)</PresentationFormat>
  <Paragraphs>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Pretendard Variable Medium</vt:lpstr>
      <vt:lpstr>Pretendard Variable SemiBold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신기진</dc:creator>
  <cp:lastModifiedBy>신기진</cp:lastModifiedBy>
  <cp:revision>22</cp:revision>
  <dcterms:created xsi:type="dcterms:W3CDTF">2025-06-19T03:48:31Z</dcterms:created>
  <dcterms:modified xsi:type="dcterms:W3CDTF">2025-08-08T08:19:01Z</dcterms:modified>
</cp:coreProperties>
</file>