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4660"/>
  </p:normalViewPr>
  <p:slideViewPr>
    <p:cSldViewPr snapToGrid="0" showGuides="1">
      <p:cViewPr varScale="1">
        <p:scale>
          <a:sx n="206" d="100"/>
          <a:sy n="206" d="100"/>
        </p:scale>
        <p:origin x="1092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8914F-9B63-4680-BE04-423FD38F6D8A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B7D9A-2E94-45C4-BB83-CF7A30A001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251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실내, 컨벤션, 청중, 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3B09B2C-D06B-7603-5A4A-745E8EA435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9080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53C5C44E-2564-6CA4-B4E7-BD035FCE0D45}"/>
              </a:ext>
            </a:extLst>
          </p:cNvPr>
          <p:cNvSpPr/>
          <p:nvPr userDrawn="1"/>
        </p:nvSpPr>
        <p:spPr>
          <a:xfrm>
            <a:off x="0" y="2587672"/>
            <a:ext cx="2749550" cy="9314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4BD459B-E7CC-F1A3-FE8C-13E7D033F6B5}"/>
              </a:ext>
            </a:extLst>
          </p:cNvPr>
          <p:cNvSpPr/>
          <p:nvPr userDrawn="1"/>
        </p:nvSpPr>
        <p:spPr>
          <a:xfrm>
            <a:off x="2749550" y="2587672"/>
            <a:ext cx="6394450" cy="9314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 descr="텍스트, 로고, 엠블럼, 상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D92EDB9-A4F7-FC21-812E-73494BCD45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795" y="5274798"/>
            <a:ext cx="1171575" cy="1171575"/>
          </a:xfrm>
          <a:prstGeom prst="rect">
            <a:avLst/>
          </a:prstGeom>
        </p:spPr>
      </p:pic>
      <p:sp>
        <p:nvSpPr>
          <p:cNvPr id="18" name="텍스트 개체 틀 17">
            <a:extLst>
              <a:ext uri="{FF2B5EF4-FFF2-40B4-BE49-F238E27FC236}">
                <a16:creationId xmlns:a16="http://schemas.microsoft.com/office/drawing/2014/main" id="{270EDEC8-696C-D670-6EB9-1C101B38A0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987" y="3124200"/>
            <a:ext cx="4649923" cy="527196"/>
          </a:xfrm>
        </p:spPr>
        <p:txBody>
          <a:bodyPr wrap="square">
            <a:spAutoFit/>
          </a:bodyPr>
          <a:lstStyle>
            <a:lvl1pPr marL="0" indent="0">
              <a:buNone/>
              <a:defRPr sz="314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3140">
                <a:latin typeface="+mj-ea"/>
                <a:ea typeface="+mj-ea"/>
              </a:defRPr>
            </a:lvl2pPr>
            <a:lvl3pPr marL="914400" indent="0">
              <a:buNone/>
              <a:defRPr sz="3140">
                <a:latin typeface="+mj-ea"/>
                <a:ea typeface="+mj-ea"/>
              </a:defRPr>
            </a:lvl3pPr>
            <a:lvl4pPr marL="1371600" indent="0">
              <a:buNone/>
              <a:defRPr sz="3140">
                <a:latin typeface="+mj-ea"/>
                <a:ea typeface="+mj-ea"/>
              </a:defRPr>
            </a:lvl4pPr>
            <a:lvl5pPr marL="1828800" indent="0">
              <a:buNone/>
              <a:defRPr sz="3140">
                <a:latin typeface="+mj-ea"/>
                <a:ea typeface="+mj-ea"/>
              </a:defRPr>
            </a:lvl5pPr>
          </a:lstStyle>
          <a:p>
            <a:r>
              <a:rPr lang="en-US" altLang="ko-KR" sz="3140" dirty="0">
                <a:solidFill>
                  <a:srgbClr val="7B290C"/>
                </a:solidFill>
                <a:latin typeface="Pretendard Variable ExtraBold" panose="02000003000000020004" pitchFamily="2" charset="-127"/>
                <a:ea typeface="Pretendard Variable ExtraBold" panose="02000003000000020004" pitchFamily="2" charset="-127"/>
                <a:cs typeface="Pretendard Variable ExtraBold" panose="02000003000000020004" pitchFamily="2" charset="-127"/>
              </a:rPr>
              <a:t>KNUT Presentation</a:t>
            </a:r>
            <a:endParaRPr lang="ko-KR" altLang="en-US" sz="3140" dirty="0">
              <a:solidFill>
                <a:srgbClr val="7B290C"/>
              </a:solidFill>
              <a:latin typeface="Pretendard Variable ExtraBold" panose="02000003000000020004" pitchFamily="2" charset="-127"/>
              <a:ea typeface="Pretendard Variable ExtraBold" panose="02000003000000020004" pitchFamily="2" charset="-127"/>
              <a:cs typeface="Pretendard Variable ExtraBold" panose="02000003000000020004" pitchFamily="2" charset="-127"/>
            </a:endParaRP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D0412538-372E-D6E4-1F22-6F0BB168F4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2637" y="3682819"/>
            <a:ext cx="4649923" cy="527196"/>
          </a:xfrm>
        </p:spPr>
        <p:txBody>
          <a:bodyPr wrap="square">
            <a:spAutoFit/>
          </a:bodyPr>
          <a:lstStyle>
            <a:lvl1pPr marL="0" indent="0">
              <a:buNone/>
              <a:defRPr sz="3140">
                <a:latin typeface="+mn-ea"/>
                <a:ea typeface="+mn-ea"/>
              </a:defRPr>
            </a:lvl1pPr>
            <a:lvl2pPr marL="457200" indent="0">
              <a:buNone/>
              <a:defRPr sz="3140">
                <a:latin typeface="+mn-ea"/>
                <a:ea typeface="+mn-ea"/>
              </a:defRPr>
            </a:lvl2pPr>
            <a:lvl3pPr marL="914400" indent="0">
              <a:buNone/>
              <a:defRPr sz="3140">
                <a:latin typeface="+mn-ea"/>
                <a:ea typeface="+mn-ea"/>
              </a:defRPr>
            </a:lvl3pPr>
            <a:lvl4pPr marL="1371600" indent="0">
              <a:buNone/>
              <a:defRPr sz="3140">
                <a:latin typeface="+mn-ea"/>
                <a:ea typeface="+mn-ea"/>
              </a:defRPr>
            </a:lvl4pPr>
            <a:lvl5pPr marL="1828800" indent="0">
              <a:buNone/>
              <a:defRPr sz="3140">
                <a:latin typeface="+mn-ea"/>
                <a:ea typeface="+mn-ea"/>
              </a:defRPr>
            </a:lvl5pPr>
          </a:lstStyle>
          <a:p>
            <a:r>
              <a:rPr lang="en-US" altLang="ko-KR" sz="314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Template </a:t>
            </a:r>
            <a:endParaRPr lang="ko-KR" altLang="en-US" sz="314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D28CEC07-A0B8-C8CE-AC26-6815D4FAEF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597" y="5284788"/>
            <a:ext cx="2691674" cy="295915"/>
          </a:xfrm>
        </p:spPr>
        <p:txBody>
          <a:bodyPr>
            <a:spAutoFit/>
          </a:bodyPr>
          <a:lstStyle>
            <a:lvl1pPr marL="0" indent="0">
              <a:buNone/>
              <a:defRPr sz="1470"/>
            </a:lvl1pPr>
            <a:lvl2pPr marL="457200" indent="0">
              <a:buNone/>
              <a:defRPr sz="1470"/>
            </a:lvl2pPr>
            <a:lvl3pPr marL="914400" indent="0">
              <a:buNone/>
              <a:defRPr sz="1470"/>
            </a:lvl3pPr>
            <a:lvl4pPr marL="1371600" indent="0">
              <a:buNone/>
              <a:defRPr sz="1470"/>
            </a:lvl4pPr>
            <a:lvl5pPr marL="1828800" indent="0">
              <a:buNone/>
              <a:defRPr sz="1470"/>
            </a:lvl5pPr>
          </a:lstStyle>
          <a:p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sp>
        <p:nvSpPr>
          <p:cNvPr id="23" name="텍스트 개체 틀 21">
            <a:extLst>
              <a:ext uri="{FF2B5EF4-FFF2-40B4-BE49-F238E27FC236}">
                <a16:creationId xmlns:a16="http://schemas.microsoft.com/office/drawing/2014/main" id="{6BF5FD02-F1A4-870A-5CDE-33A674A9E1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359" y="5654676"/>
            <a:ext cx="2691674" cy="295915"/>
          </a:xfrm>
        </p:spPr>
        <p:txBody>
          <a:bodyPr>
            <a:spAutoFit/>
          </a:bodyPr>
          <a:lstStyle>
            <a:lvl1pPr marL="0" indent="0">
              <a:buNone/>
              <a:defRPr sz="1470"/>
            </a:lvl1pPr>
            <a:lvl2pPr marL="457200" indent="0">
              <a:buNone/>
              <a:defRPr sz="1470"/>
            </a:lvl2pPr>
            <a:lvl3pPr marL="914400" indent="0">
              <a:buNone/>
              <a:defRPr sz="1470"/>
            </a:lvl3pPr>
            <a:lvl4pPr marL="1371600" indent="0">
              <a:buNone/>
              <a:defRPr sz="1470"/>
            </a:lvl4pPr>
            <a:lvl5pPr marL="1828800" indent="0">
              <a:buNone/>
              <a:defRPr sz="1470"/>
            </a:lvl5pPr>
          </a:lstStyle>
          <a:p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47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</p:spTree>
    <p:extLst>
      <p:ext uri="{BB962C8B-B14F-4D97-AF65-F5344CB8AC3E}">
        <p14:creationId xmlns:p14="http://schemas.microsoft.com/office/powerpoint/2010/main" val="3215182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3698" userDrawn="1">
          <p15:clr>
            <a:srgbClr val="FBAE40"/>
          </p15:clr>
        </p15:guide>
        <p15:guide id="4" orient="horz" pos="2560" userDrawn="1">
          <p15:clr>
            <a:srgbClr val="FBAE40"/>
          </p15:clr>
        </p15:guide>
        <p15:guide id="5" pos="447" userDrawn="1">
          <p15:clr>
            <a:srgbClr val="FBAE40"/>
          </p15:clr>
        </p15:guide>
        <p15:guide id="6" orient="horz" pos="2204" userDrawn="1">
          <p15:clr>
            <a:srgbClr val="FBAE40"/>
          </p15:clr>
        </p15:guide>
        <p15:guide id="7" orient="horz" pos="345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637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531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157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964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453201-B6A5-DEA9-3A35-36FEE0816A6A}"/>
              </a:ext>
            </a:extLst>
          </p:cNvPr>
          <p:cNvSpPr/>
          <p:nvPr userDrawn="1"/>
        </p:nvSpPr>
        <p:spPr>
          <a:xfrm>
            <a:off x="0" y="2587672"/>
            <a:ext cx="2749550" cy="9314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0CA7779-B8F1-ACEB-D3C5-4B6CE375F604}"/>
              </a:ext>
            </a:extLst>
          </p:cNvPr>
          <p:cNvSpPr/>
          <p:nvPr userDrawn="1"/>
        </p:nvSpPr>
        <p:spPr>
          <a:xfrm>
            <a:off x="2749550" y="2587672"/>
            <a:ext cx="6394450" cy="9314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9BDA27-72F9-5786-16DF-CFDA2A17306A}"/>
              </a:ext>
            </a:extLst>
          </p:cNvPr>
          <p:cNvSpPr txBox="1"/>
          <p:nvPr userDrawn="1"/>
        </p:nvSpPr>
        <p:spPr>
          <a:xfrm>
            <a:off x="6150821" y="326598"/>
            <a:ext cx="2690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00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980B03-A930-D953-81D4-F1900A62FB86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21" name="그래픽 20">
            <a:extLst>
              <a:ext uri="{FF2B5EF4-FFF2-40B4-BE49-F238E27FC236}">
                <a16:creationId xmlns:a16="http://schemas.microsoft.com/office/drawing/2014/main" id="{3561A78C-03A9-8328-3754-0DC5463E4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pic>
        <p:nvPicPr>
          <p:cNvPr id="22" name="그림 21" descr="실내, 컨벤션, 청중, 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C32FDCE-E378-51EC-ED93-21F6CB8D31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90800"/>
          </a:xfrm>
          <a:prstGeom prst="rect">
            <a:avLst/>
          </a:prstGeom>
        </p:spPr>
      </p:pic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20E6BF7A-69D8-F93A-2521-5C342D444C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244" y="3159660"/>
            <a:ext cx="3159125" cy="403225"/>
          </a:xfrm>
        </p:spPr>
        <p:txBody>
          <a:bodyPr>
            <a:noAutofit/>
          </a:bodyPr>
          <a:lstStyle>
            <a:lvl1pPr marL="0" indent="0">
              <a:buNone/>
              <a:defRPr sz="236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360">
                <a:latin typeface="+mj-ea"/>
                <a:ea typeface="+mj-ea"/>
              </a:defRPr>
            </a:lvl2pPr>
            <a:lvl3pPr>
              <a:defRPr sz="2360">
                <a:latin typeface="+mj-ea"/>
                <a:ea typeface="+mj-ea"/>
              </a:defRPr>
            </a:lvl3pPr>
            <a:lvl4pPr>
              <a:defRPr sz="2360">
                <a:latin typeface="+mj-ea"/>
                <a:ea typeface="+mj-ea"/>
              </a:defRPr>
            </a:lvl4pPr>
            <a:lvl5pPr>
              <a:defRPr sz="2360">
                <a:latin typeface="+mj-ea"/>
                <a:ea typeface="+mj-ea"/>
              </a:defRPr>
            </a:lvl5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ExtraBold" panose="02000003000000020004" pitchFamily="2" charset="-127"/>
                <a:ea typeface="Pretendard Variable ExtraBold" panose="02000003000000020004" pitchFamily="2" charset="-127"/>
                <a:cs typeface="Pretendard Variable ExtraBold" panose="02000003000000020004" pitchFamily="2" charset="-127"/>
              </a:rPr>
              <a:t>Table of Contents</a:t>
            </a:r>
            <a:endParaRPr lang="ko-KR" altLang="en-US" sz="2360" dirty="0">
              <a:solidFill>
                <a:srgbClr val="7B290C"/>
              </a:solidFill>
              <a:latin typeface="Pretendard Variable ExtraBold" panose="02000003000000020004" pitchFamily="2" charset="-127"/>
              <a:ea typeface="Pretendard Variable ExtraBold" panose="02000003000000020004" pitchFamily="2" charset="-127"/>
              <a:cs typeface="Pretendard Variable ExtraBold" panose="02000003000000020004" pitchFamily="2" charset="-127"/>
            </a:endParaRPr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59369721-1F7C-5B08-CE84-0D433BA457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16584" y="3164976"/>
            <a:ext cx="2555875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28" name="텍스트 개체 틀 26">
            <a:extLst>
              <a:ext uri="{FF2B5EF4-FFF2-40B4-BE49-F238E27FC236}">
                <a16:creationId xmlns:a16="http://schemas.microsoft.com/office/drawing/2014/main" id="{E2170694-28BC-5C72-8CC1-440A0CB7F6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6584" y="3474009"/>
            <a:ext cx="2555875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29" name="텍스트 개체 틀 26">
            <a:extLst>
              <a:ext uri="{FF2B5EF4-FFF2-40B4-BE49-F238E27FC236}">
                <a16:creationId xmlns:a16="http://schemas.microsoft.com/office/drawing/2014/main" id="{83F36078-B791-B95B-15E3-C3BE0A9196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16584" y="3783042"/>
            <a:ext cx="2555875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30" name="텍스트 개체 틀 26">
            <a:extLst>
              <a:ext uri="{FF2B5EF4-FFF2-40B4-BE49-F238E27FC236}">
                <a16:creationId xmlns:a16="http://schemas.microsoft.com/office/drawing/2014/main" id="{98BBFE3F-DD3C-327E-1E4F-33C4DE7F62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16584" y="4092076"/>
            <a:ext cx="2555875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31" name="텍스트 개체 틀 26">
            <a:extLst>
              <a:ext uri="{FF2B5EF4-FFF2-40B4-BE49-F238E27FC236}">
                <a16:creationId xmlns:a16="http://schemas.microsoft.com/office/drawing/2014/main" id="{B7F9ECB6-768E-800D-00EC-0AC8C6D0AC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67709" y="3164976"/>
            <a:ext cx="48276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32" name="텍스트 개체 틀 26">
            <a:extLst>
              <a:ext uri="{FF2B5EF4-FFF2-40B4-BE49-F238E27FC236}">
                <a16:creationId xmlns:a16="http://schemas.microsoft.com/office/drawing/2014/main" id="{5AB1D5FE-6DFA-5FE3-CC51-23323F4F03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67709" y="3474009"/>
            <a:ext cx="48276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33" name="텍스트 개체 틀 26">
            <a:extLst>
              <a:ext uri="{FF2B5EF4-FFF2-40B4-BE49-F238E27FC236}">
                <a16:creationId xmlns:a16="http://schemas.microsoft.com/office/drawing/2014/main" id="{34FD0B1A-C355-3B9E-D7B7-8AEE893CE1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67709" y="3783042"/>
            <a:ext cx="48276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4" name="텍스트 개체 틀 26">
            <a:extLst>
              <a:ext uri="{FF2B5EF4-FFF2-40B4-BE49-F238E27FC236}">
                <a16:creationId xmlns:a16="http://schemas.microsoft.com/office/drawing/2014/main" id="{11A8B2A6-8248-89FB-9A2B-00F9380799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67709" y="4092076"/>
            <a:ext cx="48276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  <p:sp>
        <p:nvSpPr>
          <p:cNvPr id="37" name="슬라이드 번호 개체 틀 36">
            <a:extLst>
              <a:ext uri="{FF2B5EF4-FFF2-40B4-BE49-F238E27FC236}">
                <a16:creationId xmlns:a16="http://schemas.microsoft.com/office/drawing/2014/main" id="{61EC00DB-CD68-A3B4-C1E6-B55B93CFD87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4284617" y="6509660"/>
            <a:ext cx="574766" cy="254306"/>
          </a:xfrm>
        </p:spPr>
        <p:txBody>
          <a:bodyPr/>
          <a:lstStyle>
            <a:lvl1pPr algn="ctr">
              <a:defRPr sz="700"/>
            </a:lvl1pPr>
          </a:lstStyle>
          <a:p>
            <a:fld id="{CDE7F17C-8113-4982-99A2-98ECFEBFF5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846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48" userDrawn="1">
          <p15:clr>
            <a:srgbClr val="FBAE40"/>
          </p15:clr>
        </p15:guide>
        <p15:guide id="5" pos="3412" userDrawn="1">
          <p15:clr>
            <a:srgbClr val="FBAE40"/>
          </p15:clr>
        </p15:guide>
        <p15:guide id="6" orient="horz" pos="2126" userDrawn="1">
          <p15:clr>
            <a:srgbClr val="FBAE40"/>
          </p15:clr>
        </p15:guide>
        <p15:guide id="7" orient="horz" pos="419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453201-B6A5-DEA9-3A35-36FEE0816A6A}"/>
              </a:ext>
            </a:extLst>
          </p:cNvPr>
          <p:cNvSpPr/>
          <p:nvPr userDrawn="1"/>
        </p:nvSpPr>
        <p:spPr>
          <a:xfrm>
            <a:off x="0" y="2587672"/>
            <a:ext cx="2749550" cy="9314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0CA7779-B8F1-ACEB-D3C5-4B6CE375F604}"/>
              </a:ext>
            </a:extLst>
          </p:cNvPr>
          <p:cNvSpPr/>
          <p:nvPr userDrawn="1"/>
        </p:nvSpPr>
        <p:spPr>
          <a:xfrm>
            <a:off x="2749550" y="2587672"/>
            <a:ext cx="6394450" cy="9314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9BDA27-72F9-5786-16DF-CFDA2A17306A}"/>
              </a:ext>
            </a:extLst>
          </p:cNvPr>
          <p:cNvSpPr txBox="1"/>
          <p:nvPr userDrawn="1"/>
        </p:nvSpPr>
        <p:spPr>
          <a:xfrm>
            <a:off x="6150821" y="326598"/>
            <a:ext cx="2690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00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980B03-A930-D953-81D4-F1900A62FB86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21" name="그래픽 20">
            <a:extLst>
              <a:ext uri="{FF2B5EF4-FFF2-40B4-BE49-F238E27FC236}">
                <a16:creationId xmlns:a16="http://schemas.microsoft.com/office/drawing/2014/main" id="{3561A78C-03A9-8328-3754-0DC5463E42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pic>
        <p:nvPicPr>
          <p:cNvPr id="22" name="그림 21" descr="실내, 컨벤션, 청중, 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C32FDCE-E378-51EC-ED93-21F6CB8D31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590800"/>
          </a:xfrm>
          <a:prstGeom prst="rect">
            <a:avLst/>
          </a:prstGeom>
        </p:spPr>
      </p:pic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20E6BF7A-69D8-F93A-2521-5C342D444C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244" y="3159660"/>
            <a:ext cx="3159125" cy="403225"/>
          </a:xfrm>
        </p:spPr>
        <p:txBody>
          <a:bodyPr>
            <a:noAutofit/>
          </a:bodyPr>
          <a:lstStyle>
            <a:lvl1pPr marL="0" indent="0">
              <a:buNone/>
              <a:defRPr sz="236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360">
                <a:latin typeface="+mj-ea"/>
                <a:ea typeface="+mj-ea"/>
              </a:defRPr>
            </a:lvl2pPr>
            <a:lvl3pPr>
              <a:defRPr sz="2360">
                <a:latin typeface="+mj-ea"/>
                <a:ea typeface="+mj-ea"/>
              </a:defRPr>
            </a:lvl3pPr>
            <a:lvl4pPr>
              <a:defRPr sz="2360">
                <a:latin typeface="+mj-ea"/>
                <a:ea typeface="+mj-ea"/>
              </a:defRPr>
            </a:lvl4pPr>
            <a:lvl5pPr>
              <a:defRPr sz="2360">
                <a:latin typeface="+mj-ea"/>
                <a:ea typeface="+mj-ea"/>
              </a:defRPr>
            </a:lvl5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ExtraBold" panose="02000003000000020004" pitchFamily="2" charset="-127"/>
                <a:ea typeface="Pretendard Variable ExtraBold" panose="02000003000000020004" pitchFamily="2" charset="-127"/>
                <a:cs typeface="Pretendard Variable ExtraBold" panose="02000003000000020004" pitchFamily="2" charset="-127"/>
              </a:rPr>
              <a:t>Title slide headline</a:t>
            </a:r>
            <a:endParaRPr lang="ko-KR" altLang="en-US" sz="2360" dirty="0">
              <a:solidFill>
                <a:srgbClr val="7B290C"/>
              </a:solidFill>
              <a:latin typeface="Pretendard Variable ExtraBold" panose="02000003000000020004" pitchFamily="2" charset="-127"/>
              <a:ea typeface="Pretendard Variable ExtraBold" panose="02000003000000020004" pitchFamily="2" charset="-127"/>
              <a:cs typeface="Pretendard Variable ExtraBold" panose="02000003000000020004" pitchFamily="2" charset="-127"/>
            </a:endParaRPr>
          </a:p>
        </p:txBody>
      </p:sp>
      <p:sp>
        <p:nvSpPr>
          <p:cNvPr id="27" name="텍스트 개체 틀 26">
            <a:extLst>
              <a:ext uri="{FF2B5EF4-FFF2-40B4-BE49-F238E27FC236}">
                <a16:creationId xmlns:a16="http://schemas.microsoft.com/office/drawing/2014/main" id="{59369721-1F7C-5B08-CE84-0D433BA457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16584" y="3164976"/>
            <a:ext cx="2555875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31" name="텍스트 개체 틀 26">
            <a:extLst>
              <a:ext uri="{FF2B5EF4-FFF2-40B4-BE49-F238E27FC236}">
                <a16:creationId xmlns:a16="http://schemas.microsoft.com/office/drawing/2014/main" id="{B7F9ECB6-768E-800D-00EC-0AC8C6D0AC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67709" y="3164976"/>
            <a:ext cx="482761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latin typeface="+mn-ea"/>
                <a:ea typeface="+mn-ea"/>
              </a:defRPr>
            </a:lvl1pPr>
            <a:lvl2pPr marL="457200" indent="0">
              <a:buNone/>
              <a:defRPr sz="1550">
                <a:latin typeface="+mn-ea"/>
                <a:ea typeface="+mn-ea"/>
              </a:defRPr>
            </a:lvl2pPr>
            <a:lvl3pPr marL="914400" indent="0">
              <a:buNone/>
              <a:defRPr sz="1550">
                <a:latin typeface="+mn-ea"/>
                <a:ea typeface="+mn-ea"/>
              </a:defRPr>
            </a:lvl3pPr>
            <a:lvl4pPr marL="1371600" indent="0">
              <a:buNone/>
              <a:defRPr sz="1550">
                <a:latin typeface="+mn-ea"/>
                <a:ea typeface="+mn-ea"/>
              </a:defRPr>
            </a:lvl4pPr>
            <a:lvl5pPr marL="1828800" indent="0">
              <a:buNone/>
              <a:defRPr sz="1550">
                <a:latin typeface="+mn-ea"/>
                <a:ea typeface="+mn-ea"/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4" name="슬라이드 번호 개체 틀 36">
            <a:extLst>
              <a:ext uri="{FF2B5EF4-FFF2-40B4-BE49-F238E27FC236}">
                <a16:creationId xmlns:a16="http://schemas.microsoft.com/office/drawing/2014/main" id="{95572464-4E95-98E8-A861-A2BDB3EFF9C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4284617" y="6509660"/>
            <a:ext cx="574766" cy="254306"/>
          </a:xfrm>
        </p:spPr>
        <p:txBody>
          <a:bodyPr/>
          <a:lstStyle>
            <a:lvl1pPr algn="ctr">
              <a:defRPr sz="700"/>
            </a:lvl1pPr>
          </a:lstStyle>
          <a:p>
            <a:fld id="{CDE7F17C-8113-4982-99A2-98ECFEBFF5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647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48" userDrawn="1">
          <p15:clr>
            <a:srgbClr val="FBAE40"/>
          </p15:clr>
        </p15:guide>
        <p15:guide id="5" pos="3412" userDrawn="1">
          <p15:clr>
            <a:srgbClr val="FBAE40"/>
          </p15:clr>
        </p15:guide>
        <p15:guide id="6" orient="horz" pos="212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658138A-535B-C2DC-4A93-21964DABFE7D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id="{40A3A528-34DA-6FDE-2AFA-3A38D5C578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sp>
        <p:nvSpPr>
          <p:cNvPr id="9" name="텍스트 개체 틀 19">
            <a:extLst>
              <a:ext uri="{FF2B5EF4-FFF2-40B4-BE49-F238E27FC236}">
                <a16:creationId xmlns:a16="http://schemas.microsoft.com/office/drawing/2014/main" id="{6B022EC2-B00B-8B8F-A12A-76839A9EC0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1133" y="22509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9A1DCA-1097-D3E7-6247-24E779F204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081" y="342730"/>
            <a:ext cx="2875324" cy="419217"/>
          </a:xfrm>
        </p:spPr>
        <p:txBody>
          <a:bodyPr wrap="square">
            <a:spAutoFit/>
          </a:bodyPr>
          <a:lstStyle>
            <a:lvl1pPr>
              <a:defRPr sz="2360">
                <a:solidFill>
                  <a:schemeClr val="accent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defRPr>
            </a:lvl1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36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7E9DF6-F686-B179-C541-55919D2A4929}"/>
              </a:ext>
            </a:extLst>
          </p:cNvPr>
          <p:cNvSpPr txBox="1"/>
          <p:nvPr userDrawn="1"/>
        </p:nvSpPr>
        <p:spPr>
          <a:xfrm>
            <a:off x="6803357" y="41709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2" name="텍스트 개체 틀 13">
            <a:extLst>
              <a:ext uri="{FF2B5EF4-FFF2-40B4-BE49-F238E27FC236}">
                <a16:creationId xmlns:a16="http://schemas.microsoft.com/office/drawing/2014/main" id="{570B704B-7B94-C919-F2C3-1E3E802B0A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1133" y="937092"/>
            <a:ext cx="1819275" cy="348557"/>
          </a:xfrm>
        </p:spPr>
        <p:txBody>
          <a:bodyPr>
            <a:spAutoFit/>
          </a:bodyPr>
          <a:lstStyle>
            <a:lvl1pPr marL="0" indent="0">
              <a:buNone/>
              <a:defRPr sz="1850"/>
            </a:lvl1pPr>
            <a:lvl2pPr marL="457200" indent="0">
              <a:buNone/>
              <a:defRPr sz="1850"/>
            </a:lvl2pPr>
            <a:lvl3pPr marL="914400" indent="0">
              <a:buNone/>
              <a:defRPr sz="1850"/>
            </a:lvl3pPr>
            <a:lvl4pPr marL="1371600" indent="0">
              <a:buNone/>
              <a:defRPr sz="1850"/>
            </a:lvl4pPr>
            <a:lvl5pPr marL="1828800" indent="0">
              <a:buNone/>
              <a:defRPr sz="1850"/>
            </a:lvl5pPr>
          </a:lstStyle>
          <a:p>
            <a:r>
              <a:rPr lang="en-US" altLang="ko-KR" sz="185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</a:t>
            </a:r>
            <a:r>
              <a:rPr lang="en-US" altLang="ko-KR" sz="1850" dirty="0">
                <a:solidFill>
                  <a:srgbClr val="2D2D2E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KNUT</a:t>
            </a:r>
            <a:endParaRPr lang="ko-KR" altLang="en-US" sz="1850" dirty="0">
              <a:solidFill>
                <a:srgbClr val="2D2D2E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3" name="텍스트 개체 틀 19">
            <a:extLst>
              <a:ext uri="{FF2B5EF4-FFF2-40B4-BE49-F238E27FC236}">
                <a16:creationId xmlns:a16="http://schemas.microsoft.com/office/drawing/2014/main" id="{AB294F84-80D1-0A8B-F512-7D4FDB25733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1133" y="12603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 About KNUT</a:t>
            </a:r>
          </a:p>
        </p:txBody>
      </p:sp>
      <p:sp>
        <p:nvSpPr>
          <p:cNvPr id="14" name="텍스트 개체 틀 23">
            <a:extLst>
              <a:ext uri="{FF2B5EF4-FFF2-40B4-BE49-F238E27FC236}">
                <a16:creationId xmlns:a16="http://schemas.microsoft.com/office/drawing/2014/main" id="{80A78A43-35E4-258A-281F-086B99EA704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8706" y="2493998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5" name="텍스트 개체 틀 23">
            <a:extLst>
              <a:ext uri="{FF2B5EF4-FFF2-40B4-BE49-F238E27FC236}">
                <a16:creationId xmlns:a16="http://schemas.microsoft.com/office/drawing/2014/main" id="{A0DFD71F-D8AB-5BA2-E970-1AE3C429A1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8706" y="1499993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918BF10C-BB3D-0721-E79D-F6CCDB50C681}"/>
              </a:ext>
            </a:extLst>
          </p:cNvPr>
          <p:cNvCxnSpPr>
            <a:cxnSpLocks/>
          </p:cNvCxnSpPr>
          <p:nvPr userDrawn="1"/>
        </p:nvCxnSpPr>
        <p:spPr>
          <a:xfrm>
            <a:off x="415925" y="6413469"/>
            <a:ext cx="831671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6CA85B0-8379-2D31-D5E6-9DF06E8569B3}"/>
              </a:ext>
            </a:extLst>
          </p:cNvPr>
          <p:cNvSpPr/>
          <p:nvPr userDrawn="1"/>
        </p:nvSpPr>
        <p:spPr>
          <a:xfrm>
            <a:off x="407348" y="744818"/>
            <a:ext cx="2502540" cy="4680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DAE17BC-A24A-F393-E501-685C46320604}"/>
              </a:ext>
            </a:extLst>
          </p:cNvPr>
          <p:cNvSpPr/>
          <p:nvPr userDrawn="1"/>
        </p:nvSpPr>
        <p:spPr>
          <a:xfrm>
            <a:off x="2909888" y="744818"/>
            <a:ext cx="5822750" cy="46800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슬라이드 번호 개체 틀 36">
            <a:extLst>
              <a:ext uri="{FF2B5EF4-FFF2-40B4-BE49-F238E27FC236}">
                <a16:creationId xmlns:a16="http://schemas.microsoft.com/office/drawing/2014/main" id="{A431371F-7253-35F5-CCB9-6D3A76F8B5E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4284617" y="6509660"/>
            <a:ext cx="574766" cy="254306"/>
          </a:xfrm>
        </p:spPr>
        <p:txBody>
          <a:bodyPr/>
          <a:lstStyle>
            <a:lvl1pPr algn="ctr">
              <a:defRPr sz="700"/>
            </a:lvl1pPr>
          </a:lstStyle>
          <a:p>
            <a:fld id="{CDE7F17C-8113-4982-99A2-98ECFEBFF5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17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65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10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77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283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163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E7F17C-8113-4982-99A2-98ECFEBFF5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66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5B7F6B3F-E633-B237-12DA-87BC6A3F02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62B23EA-3AC0-954C-E7EE-55ED436376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E06911-501B-B8B1-68BE-DB8FDBE60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8378B61-0914-F15C-28BB-7E46F4A94F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5270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6A2BBAD7-F49F-3035-D8CA-CFE1EADEA4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DF9E647-8A19-4BAD-C712-9D7CC1F4E3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598346A-EDF4-4F47-683A-2F89A4923C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87DC024-E587-3D58-6668-76D33EFB911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C680A1D-FE56-FFA1-4A62-4113876F0FB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B0D98BB7-A744-E011-98DE-0C04FAFDC3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3A2765CC-F62E-25E2-933C-3A351D039E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B3E7DCDC-A359-0D6E-699C-A088F689BD1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0675A47D-CBCC-8736-4721-6AC3DE25C5D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17CB0FB9-9BF8-78D4-BB16-4859139BD21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74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C9489CE6-3E11-8568-C388-AC4F4F87B3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BDE4C50-8856-9B8C-7850-8FD81D4D5B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2DB87EA-BCB4-DE8B-7061-6467763549D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ED95BA-0E67-8F4F-500A-37E819535FA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530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27CF00A9-750B-D2D5-9948-FAF54C1C829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35FCA100-4547-AA00-9FB8-1372D0BF0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8622C0B-F34C-5ACE-19BF-5AA764FACC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EC549FE-7E11-53FC-5A9C-302195AF39E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66C75BD6-522A-7126-5B63-51B78E1F388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ADEBEDF1-75D2-1D16-2954-46B72756C8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7DA6260E-D602-61CD-20C3-264A3E227895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CDE7F17C-8113-4982-99A2-98ECFEBFF5E1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7803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4E4E50"/>
      </a:accent2>
      <a:accent3>
        <a:srgbClr val="EB6231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2">
      <a:majorFont>
        <a:latin typeface="Pretendard Variable ExtraBold"/>
        <a:ea typeface="Pretendard Variable Extra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3</Words>
  <Application>Microsoft Office PowerPoint</Application>
  <PresentationFormat>화면 슬라이드 쇼(4:3)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Pretendard Variable ExtraBold</vt:lpstr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10</cp:revision>
  <dcterms:created xsi:type="dcterms:W3CDTF">2025-06-19T03:54:01Z</dcterms:created>
  <dcterms:modified xsi:type="dcterms:W3CDTF">2025-08-08T08:19:08Z</dcterms:modified>
</cp:coreProperties>
</file>