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4" r:id="rId2"/>
    <p:sldId id="265" r:id="rId3"/>
    <p:sldId id="266" r:id="rId4"/>
    <p:sldId id="267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0996F9-7B34-42FC-B493-EA8681D5D361}" v="45" dt="2025-06-12T10:32:51.8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8087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2820" y="165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0501-3162-4205-A152-A1E23D28E449}" type="datetimeFigureOut">
              <a:rPr lang="ko-KR" altLang="en-US" smtClean="0"/>
              <a:t>2025-08-09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038C3-84C7-4009-BEB9-966B19D15A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41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20048AB-E92A-A639-7001-92FC45568C68}"/>
              </a:ext>
            </a:extLst>
          </p:cNvPr>
          <p:cNvSpPr/>
          <p:nvPr userDrawn="1"/>
        </p:nvSpPr>
        <p:spPr>
          <a:xfrm>
            <a:off x="-1" y="2847975"/>
            <a:ext cx="3654426" cy="112198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3B39C1C-854C-AB9F-DCB7-568F333A2F6E}"/>
              </a:ext>
            </a:extLst>
          </p:cNvPr>
          <p:cNvSpPr/>
          <p:nvPr userDrawn="1"/>
        </p:nvSpPr>
        <p:spPr>
          <a:xfrm>
            <a:off x="3654425" y="2847975"/>
            <a:ext cx="8537575" cy="112198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F0BE0E-1F13-F754-0D3D-737A5969DAB8}"/>
              </a:ext>
            </a:extLst>
          </p:cNvPr>
          <p:cNvSpPr txBox="1"/>
          <p:nvPr userDrawn="1"/>
        </p:nvSpPr>
        <p:spPr>
          <a:xfrm>
            <a:off x="516501" y="6453697"/>
            <a:ext cx="2502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10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14" name="그림 13" descr="청중, 컨벤션, 사람, 의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A41E5622-8D41-D123-EBD3-ADA3C9863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847975"/>
          </a:xfrm>
          <a:prstGeom prst="rect">
            <a:avLst/>
          </a:prstGeom>
        </p:spPr>
      </p:pic>
      <p:pic>
        <p:nvPicPr>
          <p:cNvPr id="15" name="그림 14" descr="텍스트, 로고, 엠블럼, 상징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4C1131E-709A-A4E4-6BB1-7E3F0967C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3335" y="4788440"/>
            <a:ext cx="1571625" cy="1562100"/>
          </a:xfrm>
          <a:prstGeom prst="rect">
            <a:avLst/>
          </a:prstGeom>
        </p:spPr>
      </p:pic>
      <p:sp>
        <p:nvSpPr>
          <p:cNvPr id="17" name="텍스트 개체 틀 16">
            <a:extLst>
              <a:ext uri="{FF2B5EF4-FFF2-40B4-BE49-F238E27FC236}">
                <a16:creationId xmlns:a16="http://schemas.microsoft.com/office/drawing/2014/main" id="{5112FC71-161F-6AF5-A995-93E4AC4CA2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081" y="3285005"/>
            <a:ext cx="4883791" cy="600614"/>
          </a:xfrm>
        </p:spPr>
        <p:txBody>
          <a:bodyPr>
            <a:spAutoFit/>
          </a:bodyPr>
          <a:lstStyle>
            <a:lvl1pPr marL="0" indent="0">
              <a:buNone/>
              <a:defRPr sz="3670">
                <a:solidFill>
                  <a:schemeClr val="accent1"/>
                </a:solidFill>
              </a:defRPr>
            </a:lvl1pPr>
            <a:lvl2pPr>
              <a:defRPr sz="3670">
                <a:solidFill>
                  <a:schemeClr val="accent1"/>
                </a:solidFill>
              </a:defRPr>
            </a:lvl2pPr>
            <a:lvl3pPr>
              <a:defRPr sz="3670">
                <a:solidFill>
                  <a:schemeClr val="accent1"/>
                </a:solidFill>
              </a:defRPr>
            </a:lvl3pPr>
            <a:lvl4pPr>
              <a:defRPr sz="3670">
                <a:solidFill>
                  <a:schemeClr val="accent1"/>
                </a:solidFill>
              </a:defRPr>
            </a:lvl4pPr>
            <a:lvl5pPr>
              <a:defRPr sz="3670">
                <a:solidFill>
                  <a:schemeClr val="accent1"/>
                </a:solidFill>
              </a:defRPr>
            </a:lvl5pPr>
          </a:lstStyle>
          <a:p>
            <a:r>
              <a:rPr lang="en-US" altLang="ko-KR" sz="367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KNUT Presentation</a:t>
            </a:r>
            <a:endParaRPr lang="ko-KR" altLang="en-US" sz="367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20" name="텍스트 개체 틀 19">
            <a:extLst>
              <a:ext uri="{FF2B5EF4-FFF2-40B4-BE49-F238E27FC236}">
                <a16:creationId xmlns:a16="http://schemas.microsoft.com/office/drawing/2014/main" id="{F39FEF03-CA64-E1E6-5922-62E8B77E5E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9087" y="3876326"/>
            <a:ext cx="4883791" cy="663575"/>
          </a:xfrm>
        </p:spPr>
        <p:txBody>
          <a:bodyPr>
            <a:noAutofit/>
          </a:bodyPr>
          <a:lstStyle>
            <a:lvl1pPr marL="0" indent="0">
              <a:buNone/>
              <a:defRPr sz="3670">
                <a:solidFill>
                  <a:schemeClr val="tx1"/>
                </a:solidFill>
              </a:defRPr>
            </a:lvl1pPr>
            <a:lvl2pPr marL="457200" indent="0">
              <a:buNone/>
              <a:defRPr sz="3670">
                <a:solidFill>
                  <a:schemeClr val="tx1"/>
                </a:solidFill>
              </a:defRPr>
            </a:lvl2pPr>
            <a:lvl3pPr marL="914400" indent="0">
              <a:buNone/>
              <a:defRPr sz="3670">
                <a:solidFill>
                  <a:schemeClr val="tx1"/>
                </a:solidFill>
              </a:defRPr>
            </a:lvl3pPr>
            <a:lvl4pPr marL="1371600" indent="0">
              <a:buNone/>
              <a:defRPr sz="3670">
                <a:solidFill>
                  <a:schemeClr val="tx1"/>
                </a:solidFill>
              </a:defRPr>
            </a:lvl4pPr>
            <a:lvl5pPr marL="1828800" indent="0">
              <a:buNone/>
              <a:defRPr sz="3670">
                <a:solidFill>
                  <a:schemeClr val="tx1"/>
                </a:solidFill>
              </a:defRPr>
            </a:lvl5pPr>
          </a:lstStyle>
          <a:p>
            <a:r>
              <a:rPr lang="en-US" altLang="ko-KR" sz="36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PowerPoint Template </a:t>
            </a:r>
            <a:endParaRPr lang="ko-KR" altLang="en-US" sz="367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2" name="텍스트 개체 틀 21">
            <a:extLst>
              <a:ext uri="{FF2B5EF4-FFF2-40B4-BE49-F238E27FC236}">
                <a16:creationId xmlns:a16="http://schemas.microsoft.com/office/drawing/2014/main" id="{DCFB361C-D10C-ACF0-89CD-5CCA874240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517" y="5020653"/>
            <a:ext cx="3119437" cy="298450"/>
          </a:xfrm>
        </p:spPr>
        <p:txBody>
          <a:bodyPr>
            <a:noAutofit/>
          </a:bodyPr>
          <a:lstStyle>
            <a:lvl1pPr marL="0" indent="0">
              <a:buNone/>
              <a:defRPr sz="1720"/>
            </a:lvl1pPr>
            <a:lvl2pPr marL="457200" indent="0">
              <a:buNone/>
              <a:defRPr sz="1720"/>
            </a:lvl2pPr>
            <a:lvl3pPr marL="914400" indent="0">
              <a:buNone/>
              <a:defRPr sz="1720"/>
            </a:lvl3pPr>
            <a:lvl4pPr marL="1371600" indent="0">
              <a:buNone/>
              <a:defRPr sz="1720"/>
            </a:lvl4pPr>
            <a:lvl5pPr marL="1828800" indent="0">
              <a:buNone/>
              <a:defRPr sz="1720"/>
            </a:lvl5pPr>
          </a:lstStyle>
          <a:p>
            <a:r>
              <a:rPr lang="en-US" altLang="ko-KR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25. December 2025</a:t>
            </a:r>
          </a:p>
        </p:txBody>
      </p:sp>
      <p:sp>
        <p:nvSpPr>
          <p:cNvPr id="23" name="텍스트 개체 틀 21">
            <a:extLst>
              <a:ext uri="{FF2B5EF4-FFF2-40B4-BE49-F238E27FC236}">
                <a16:creationId xmlns:a16="http://schemas.microsoft.com/office/drawing/2014/main" id="{39DDB4F6-A460-AAD9-94A6-CCC87184EC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0517" y="5400974"/>
            <a:ext cx="3119437" cy="298450"/>
          </a:xfrm>
        </p:spPr>
        <p:txBody>
          <a:bodyPr>
            <a:noAutofit/>
          </a:bodyPr>
          <a:lstStyle>
            <a:lvl1pPr marL="0" indent="0">
              <a:buNone/>
              <a:defRPr sz="1720"/>
            </a:lvl1pPr>
            <a:lvl2pPr marL="457200" indent="0">
              <a:buNone/>
              <a:defRPr sz="1720"/>
            </a:lvl2pPr>
            <a:lvl3pPr marL="914400" indent="0">
              <a:buNone/>
              <a:defRPr sz="1720"/>
            </a:lvl3pPr>
            <a:lvl4pPr marL="1371600" indent="0">
              <a:buNone/>
              <a:defRPr sz="1720"/>
            </a:lvl4pPr>
            <a:lvl5pPr marL="1828800" indent="0">
              <a:buNone/>
              <a:defRPr sz="1720"/>
            </a:lvl5pPr>
          </a:lstStyle>
          <a:p>
            <a:r>
              <a:rPr lang="ko-KR" altLang="en-US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브랜드 </a:t>
            </a:r>
            <a:r>
              <a:rPr lang="ko-KR" altLang="en-US" sz="172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전략실</a:t>
            </a:r>
            <a:r>
              <a:rPr lang="ko-KR" altLang="en-US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/ </a:t>
            </a:r>
            <a:r>
              <a:rPr lang="ko-KR" altLang="en-US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팀장 홍길동</a:t>
            </a:r>
          </a:p>
        </p:txBody>
      </p:sp>
    </p:spTree>
    <p:extLst>
      <p:ext uri="{BB962C8B-B14F-4D97-AF65-F5344CB8AC3E}">
        <p14:creationId xmlns:p14="http://schemas.microsoft.com/office/powerpoint/2010/main" val="40155292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F06E67-7A99-FDEB-8AA9-3F46AAFF4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5B9A66-D2B6-7DB6-09E9-70671F2D8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8339916-F500-2EDF-5137-CF861A3B7F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F58D3DA-A06B-8798-6823-B26CDB5FB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3D2D9DD-7E9A-957A-FBAC-F7C2C308A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899A0A6-93E3-4171-02F5-E3BD2EB2C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866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2C68FD-B07A-481C-5A87-787AA4E80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3EACFFD-2D5D-DC49-5E06-373E32E09A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195502-1971-F3DE-2FC4-A0F2BA188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7819D7C-E37E-943E-4C2B-7379E0C7F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4272709-B290-C621-5EAA-CF9BDFCC9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C8D5E9C-8C9E-CE24-A12B-5C77A465B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528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E16526-5AE4-B637-028D-9CDCC09B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2D504BA-5662-56ED-C192-ADCDC7DE46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ED69E40-7A1A-D844-6144-34807EEEB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27DA227-B6BF-A80E-D2D6-15B1FC864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8140700-93CD-7B75-C099-0F256803D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0771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A9B8D5CB-5891-EAD3-1684-D37BE3711D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549129F-1E70-ED7E-2946-24B6A30A88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DD8139B-EA61-3D35-246F-40B99B197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78D7963-9CCB-7577-4E49-26A42950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35B95B-22BF-F9F1-0282-9CA841394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3656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F0AC776-EF85-AFF0-2B02-8437D50EB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20442" y="6455230"/>
            <a:ext cx="745671" cy="243568"/>
          </a:xfrm>
        </p:spPr>
        <p:txBody>
          <a:bodyPr/>
          <a:lstStyle>
            <a:lvl1pPr algn="ctr">
              <a:defRPr sz="1050"/>
            </a:lvl1pPr>
          </a:lstStyle>
          <a:p>
            <a:fld id="{0CE86925-96DB-40AB-9535-04CC6C9D2D7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8500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169" userDrawn="1">
          <p15:clr>
            <a:srgbClr val="FBAE40"/>
          </p15:clr>
        </p15:guide>
        <p15:guide id="4" orient="horz" pos="2527" userDrawn="1">
          <p15:clr>
            <a:srgbClr val="FBAE40"/>
          </p15:clr>
        </p15:guide>
        <p15:guide id="5" pos="2082" userDrawn="1">
          <p15:clr>
            <a:srgbClr val="FBAE40"/>
          </p15:clr>
        </p15:guide>
        <p15:guide id="6" pos="4656" userDrawn="1">
          <p15:clr>
            <a:srgbClr val="FBAE40"/>
          </p15:clr>
        </p15:guide>
        <p15:guide id="7" orient="horz" pos="3216" userDrawn="1">
          <p15:clr>
            <a:srgbClr val="FBAE40"/>
          </p15:clr>
        </p15:guide>
        <p15:guide id="8" pos="66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DF1AE5FB-2835-4145-1AE2-06234296F082}"/>
              </a:ext>
            </a:extLst>
          </p:cNvPr>
          <p:cNvSpPr/>
          <p:nvPr userDrawn="1"/>
        </p:nvSpPr>
        <p:spPr>
          <a:xfrm>
            <a:off x="-1" y="2847975"/>
            <a:ext cx="3654426" cy="112198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FD62F1B-A2FB-62AC-7A71-6206DAE81EDD}"/>
              </a:ext>
            </a:extLst>
          </p:cNvPr>
          <p:cNvSpPr/>
          <p:nvPr userDrawn="1"/>
        </p:nvSpPr>
        <p:spPr>
          <a:xfrm>
            <a:off x="3654425" y="2847975"/>
            <a:ext cx="8537575" cy="112198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850097-4C64-B465-980D-D426BABCEF12}"/>
              </a:ext>
            </a:extLst>
          </p:cNvPr>
          <p:cNvSpPr txBox="1"/>
          <p:nvPr userDrawn="1"/>
        </p:nvSpPr>
        <p:spPr>
          <a:xfrm>
            <a:off x="516501" y="6453697"/>
            <a:ext cx="2502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10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C6B422-CCC0-042C-F46B-09BC687609E5}"/>
              </a:ext>
            </a:extLst>
          </p:cNvPr>
          <p:cNvSpPr txBox="1"/>
          <p:nvPr userDrawn="1"/>
        </p:nvSpPr>
        <p:spPr>
          <a:xfrm>
            <a:off x="8569145" y="445658"/>
            <a:ext cx="3124573" cy="453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35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235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9" name="그래픽 8">
            <a:extLst>
              <a:ext uri="{FF2B5EF4-FFF2-40B4-BE49-F238E27FC236}">
                <a16:creationId xmlns:a16="http://schemas.microsoft.com/office/drawing/2014/main" id="{E867097D-2033-7D45-D285-55969374B5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8588" y="6500463"/>
            <a:ext cx="1281676" cy="152691"/>
          </a:xfrm>
          <a:prstGeom prst="rect">
            <a:avLst/>
          </a:prstGeom>
        </p:spPr>
      </p:pic>
      <p:pic>
        <p:nvPicPr>
          <p:cNvPr id="19" name="그림 18" descr="청중, 컨벤션, 사람, 의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E1F1F8B-55AD-CA18-9461-EEE0817A30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847975"/>
          </a:xfrm>
          <a:prstGeom prst="rect">
            <a:avLst/>
          </a:prstGeom>
        </p:spPr>
      </p:pic>
      <p:sp>
        <p:nvSpPr>
          <p:cNvPr id="21" name="텍스트 개체 틀 20">
            <a:extLst>
              <a:ext uri="{FF2B5EF4-FFF2-40B4-BE49-F238E27FC236}">
                <a16:creationId xmlns:a16="http://schemas.microsoft.com/office/drawing/2014/main" id="{9F465F6A-A463-E187-B5D6-3C24AA040B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2781" y="3669730"/>
            <a:ext cx="3670300" cy="480131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2pPr>
            <a:lvl3pPr marL="91440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3pPr>
            <a:lvl4pPr marL="137160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4pPr>
            <a:lvl5pPr marL="182880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280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Table of Contents</a:t>
            </a:r>
            <a:endParaRPr lang="ko-KR" altLang="en-US" sz="280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23" name="텍스트 개체 틀 22">
            <a:extLst>
              <a:ext uri="{FF2B5EF4-FFF2-40B4-BE49-F238E27FC236}">
                <a16:creationId xmlns:a16="http://schemas.microsoft.com/office/drawing/2014/main" id="{D45FFA29-74D7-DDD0-3D07-59F9EC959D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91388" y="3775075"/>
            <a:ext cx="2914650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sz="18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01. Table of Contents</a:t>
            </a:r>
          </a:p>
        </p:txBody>
      </p:sp>
      <p:sp>
        <p:nvSpPr>
          <p:cNvPr id="24" name="텍스트 개체 틀 22">
            <a:extLst>
              <a:ext uri="{FF2B5EF4-FFF2-40B4-BE49-F238E27FC236}">
                <a16:creationId xmlns:a16="http://schemas.microsoft.com/office/drawing/2014/main" id="{D5919C37-41C2-6602-E606-0F40A39471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91388" y="4138613"/>
            <a:ext cx="2914650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sz="18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02. Table of Contents</a:t>
            </a:r>
          </a:p>
        </p:txBody>
      </p:sp>
      <p:sp>
        <p:nvSpPr>
          <p:cNvPr id="25" name="텍스트 개체 틀 22">
            <a:extLst>
              <a:ext uri="{FF2B5EF4-FFF2-40B4-BE49-F238E27FC236}">
                <a16:creationId xmlns:a16="http://schemas.microsoft.com/office/drawing/2014/main" id="{E512B40F-A616-2602-FE16-F94AA2B3C2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91388" y="4502151"/>
            <a:ext cx="2914650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sz="18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03. Table of Contents</a:t>
            </a:r>
          </a:p>
        </p:txBody>
      </p:sp>
      <p:sp>
        <p:nvSpPr>
          <p:cNvPr id="26" name="텍스트 개체 틀 22">
            <a:extLst>
              <a:ext uri="{FF2B5EF4-FFF2-40B4-BE49-F238E27FC236}">
                <a16:creationId xmlns:a16="http://schemas.microsoft.com/office/drawing/2014/main" id="{F8915ABF-D093-6B3E-7A94-F6C526966D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91388" y="4865688"/>
            <a:ext cx="2914650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sz="18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04. Table of Contents</a:t>
            </a:r>
          </a:p>
        </p:txBody>
      </p:sp>
      <p:sp>
        <p:nvSpPr>
          <p:cNvPr id="27" name="텍스트 개체 틀 22">
            <a:extLst>
              <a:ext uri="{FF2B5EF4-FFF2-40B4-BE49-F238E27FC236}">
                <a16:creationId xmlns:a16="http://schemas.microsoft.com/office/drawing/2014/main" id="{3439BB79-BE22-8889-004F-D5872490EE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379870" y="3775075"/>
            <a:ext cx="596899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sz="18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  <p:sp>
        <p:nvSpPr>
          <p:cNvPr id="28" name="텍스트 개체 틀 22">
            <a:extLst>
              <a:ext uri="{FF2B5EF4-FFF2-40B4-BE49-F238E27FC236}">
                <a16:creationId xmlns:a16="http://schemas.microsoft.com/office/drawing/2014/main" id="{6A9B18B0-E6F6-F262-47F7-C4D95926D4D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379870" y="4140200"/>
            <a:ext cx="596899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sz="18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</a:t>
            </a:r>
          </a:p>
        </p:txBody>
      </p:sp>
      <p:sp>
        <p:nvSpPr>
          <p:cNvPr id="29" name="텍스트 개체 틀 22">
            <a:extLst>
              <a:ext uri="{FF2B5EF4-FFF2-40B4-BE49-F238E27FC236}">
                <a16:creationId xmlns:a16="http://schemas.microsoft.com/office/drawing/2014/main" id="{08E2CFC1-F265-C3D2-1CE4-8A6D12F97C4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379870" y="4505325"/>
            <a:ext cx="596899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sz="18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</a:t>
            </a:r>
          </a:p>
        </p:txBody>
      </p:sp>
      <p:sp>
        <p:nvSpPr>
          <p:cNvPr id="30" name="텍스트 개체 틀 22">
            <a:extLst>
              <a:ext uri="{FF2B5EF4-FFF2-40B4-BE49-F238E27FC236}">
                <a16:creationId xmlns:a16="http://schemas.microsoft.com/office/drawing/2014/main" id="{146B827B-916E-D8E7-6D8B-EA7181BEC66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379870" y="4870450"/>
            <a:ext cx="596899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sz="18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0122510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DF1AE5FB-2835-4145-1AE2-06234296F082}"/>
              </a:ext>
            </a:extLst>
          </p:cNvPr>
          <p:cNvSpPr/>
          <p:nvPr userDrawn="1"/>
        </p:nvSpPr>
        <p:spPr>
          <a:xfrm>
            <a:off x="-1" y="2847975"/>
            <a:ext cx="3654426" cy="112198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FD62F1B-A2FB-62AC-7A71-6206DAE81EDD}"/>
              </a:ext>
            </a:extLst>
          </p:cNvPr>
          <p:cNvSpPr/>
          <p:nvPr userDrawn="1"/>
        </p:nvSpPr>
        <p:spPr>
          <a:xfrm>
            <a:off x="3654425" y="2847975"/>
            <a:ext cx="8537575" cy="112198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850097-4C64-B465-980D-D426BABCEF12}"/>
              </a:ext>
            </a:extLst>
          </p:cNvPr>
          <p:cNvSpPr txBox="1"/>
          <p:nvPr userDrawn="1"/>
        </p:nvSpPr>
        <p:spPr>
          <a:xfrm>
            <a:off x="516501" y="6453697"/>
            <a:ext cx="2502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10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C6B422-CCC0-042C-F46B-09BC687609E5}"/>
              </a:ext>
            </a:extLst>
          </p:cNvPr>
          <p:cNvSpPr txBox="1"/>
          <p:nvPr userDrawn="1"/>
        </p:nvSpPr>
        <p:spPr>
          <a:xfrm>
            <a:off x="8569145" y="445658"/>
            <a:ext cx="3124573" cy="453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35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235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9" name="그래픽 8">
            <a:extLst>
              <a:ext uri="{FF2B5EF4-FFF2-40B4-BE49-F238E27FC236}">
                <a16:creationId xmlns:a16="http://schemas.microsoft.com/office/drawing/2014/main" id="{E867097D-2033-7D45-D285-55969374B5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8588" y="6500463"/>
            <a:ext cx="1281676" cy="152691"/>
          </a:xfrm>
          <a:prstGeom prst="rect">
            <a:avLst/>
          </a:prstGeom>
        </p:spPr>
      </p:pic>
      <p:pic>
        <p:nvPicPr>
          <p:cNvPr id="19" name="그림 18" descr="청중, 컨벤션, 사람, 의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E1F1F8B-55AD-CA18-9461-EEE0817A30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847975"/>
          </a:xfrm>
          <a:prstGeom prst="rect">
            <a:avLst/>
          </a:prstGeom>
        </p:spPr>
      </p:pic>
      <p:sp>
        <p:nvSpPr>
          <p:cNvPr id="21" name="텍스트 개체 틀 20">
            <a:extLst>
              <a:ext uri="{FF2B5EF4-FFF2-40B4-BE49-F238E27FC236}">
                <a16:creationId xmlns:a16="http://schemas.microsoft.com/office/drawing/2014/main" id="{9F465F6A-A463-E187-B5D6-3C24AA040B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2781" y="3669730"/>
            <a:ext cx="3670300" cy="480131"/>
          </a:xfrm>
        </p:spPr>
        <p:txBody>
          <a:bodyPr>
            <a:spAutoFit/>
          </a:bodyPr>
          <a:lstStyle>
            <a:lvl1pPr marL="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2pPr>
            <a:lvl3pPr marL="91440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3pPr>
            <a:lvl4pPr marL="137160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4pPr>
            <a:lvl5pPr marL="1828800" indent="0">
              <a:buNone/>
              <a:defRPr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280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Title slide headline</a:t>
            </a:r>
            <a:endParaRPr lang="ko-KR" altLang="en-US" sz="280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23" name="텍스트 개체 틀 22">
            <a:extLst>
              <a:ext uri="{FF2B5EF4-FFF2-40B4-BE49-F238E27FC236}">
                <a16:creationId xmlns:a16="http://schemas.microsoft.com/office/drawing/2014/main" id="{D45FFA29-74D7-DDD0-3D07-59F9EC959D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91388" y="3775075"/>
            <a:ext cx="2914650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Subtitle style</a:t>
            </a:r>
          </a:p>
        </p:txBody>
      </p:sp>
      <p:sp>
        <p:nvSpPr>
          <p:cNvPr id="27" name="텍스트 개체 틀 22">
            <a:extLst>
              <a:ext uri="{FF2B5EF4-FFF2-40B4-BE49-F238E27FC236}">
                <a16:creationId xmlns:a16="http://schemas.microsoft.com/office/drawing/2014/main" id="{3439BB79-BE22-8889-004F-D5872490EE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379870" y="3775075"/>
            <a:ext cx="596899" cy="344390"/>
          </a:xfrm>
        </p:spPr>
        <p:txBody>
          <a:bodyPr wrap="square">
            <a:spAutoFit/>
          </a:bodyPr>
          <a:lstStyle>
            <a:lvl1pPr marL="0" indent="0">
              <a:buNone/>
              <a:defRPr sz="1820"/>
            </a:lvl1pPr>
            <a:lvl2pPr marL="457200" indent="0">
              <a:buNone/>
              <a:defRPr sz="1820"/>
            </a:lvl2pPr>
            <a:lvl3pPr marL="914400" indent="0">
              <a:buNone/>
              <a:defRPr sz="1820"/>
            </a:lvl3pPr>
            <a:lvl4pPr marL="1371600" indent="0">
              <a:buNone/>
              <a:defRPr sz="1820"/>
            </a:lvl4pPr>
            <a:lvl5pPr marL="1828800" indent="0">
              <a:buNone/>
              <a:defRPr sz="1820"/>
            </a:lvl5pPr>
          </a:lstStyle>
          <a:p>
            <a:r>
              <a:rPr lang="en-US" altLang="ko-KR" sz="18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365422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F0AC776-EF85-AFF0-2B02-8437D50EB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20442" y="6455230"/>
            <a:ext cx="745671" cy="243568"/>
          </a:xfrm>
        </p:spPr>
        <p:txBody>
          <a:bodyPr/>
          <a:lstStyle>
            <a:lvl1pPr algn="ctr">
              <a:defRPr sz="1050"/>
            </a:lvl1pPr>
          </a:lstStyle>
          <a:p>
            <a:fld id="{0CE86925-96DB-40AB-9535-04CC6C9D2D7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C6B422-CCC0-042C-F46B-09BC687609E5}"/>
              </a:ext>
            </a:extLst>
          </p:cNvPr>
          <p:cNvSpPr txBox="1"/>
          <p:nvPr userDrawn="1"/>
        </p:nvSpPr>
        <p:spPr>
          <a:xfrm>
            <a:off x="8569145" y="445658"/>
            <a:ext cx="3124573" cy="453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35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235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C6B422-CCC0-042C-F46B-09BC687609E5}"/>
              </a:ext>
            </a:extLst>
          </p:cNvPr>
          <p:cNvSpPr txBox="1"/>
          <p:nvPr userDrawn="1"/>
        </p:nvSpPr>
        <p:spPr>
          <a:xfrm>
            <a:off x="8569145" y="445658"/>
            <a:ext cx="3124573" cy="453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350" dirty="0">
                <a:solidFill>
                  <a:schemeClr val="bg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2350" dirty="0">
              <a:solidFill>
                <a:schemeClr val="bg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EE2DD1-298C-EF19-A374-741C42D004E1}"/>
              </a:ext>
            </a:extLst>
          </p:cNvPr>
          <p:cNvSpPr txBox="1"/>
          <p:nvPr userDrawn="1"/>
        </p:nvSpPr>
        <p:spPr>
          <a:xfrm>
            <a:off x="516501" y="6453697"/>
            <a:ext cx="2502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10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10" name="그래픽 9">
            <a:extLst>
              <a:ext uri="{FF2B5EF4-FFF2-40B4-BE49-F238E27FC236}">
                <a16:creationId xmlns:a16="http://schemas.microsoft.com/office/drawing/2014/main" id="{C3E01A08-67C4-6F32-3910-1AC835084D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8588" y="6500463"/>
            <a:ext cx="1281676" cy="1526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4319C55-2240-6244-904A-947F7ECEC341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1194FF0F-3531-3397-756A-24DEB517E1BD}"/>
              </a:ext>
            </a:extLst>
          </p:cNvPr>
          <p:cNvCxnSpPr>
            <a:cxnSpLocks/>
          </p:cNvCxnSpPr>
          <p:nvPr userDrawn="1"/>
        </p:nvCxnSpPr>
        <p:spPr>
          <a:xfrm>
            <a:off x="603250" y="6332622"/>
            <a:ext cx="1097701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9114FA53-3BCD-355C-8D6A-F8CAFE264FA3}"/>
              </a:ext>
            </a:extLst>
          </p:cNvPr>
          <p:cNvSpPr/>
          <p:nvPr userDrawn="1"/>
        </p:nvSpPr>
        <p:spPr>
          <a:xfrm>
            <a:off x="590818" y="884990"/>
            <a:ext cx="3306897" cy="64780"/>
          </a:xfrm>
          <a:prstGeom prst="rect">
            <a:avLst/>
          </a:prstGeom>
          <a:solidFill>
            <a:srgbClr val="7B29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4B2B5A8D-46C2-347C-7B72-4E4A5BC1F3FF}"/>
              </a:ext>
            </a:extLst>
          </p:cNvPr>
          <p:cNvSpPr/>
          <p:nvPr userDrawn="1"/>
        </p:nvSpPr>
        <p:spPr>
          <a:xfrm>
            <a:off x="3897715" y="884990"/>
            <a:ext cx="7678335" cy="64779"/>
          </a:xfrm>
          <a:prstGeom prst="rect">
            <a:avLst/>
          </a:prstGeom>
          <a:solidFill>
            <a:srgbClr val="C7C8C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6136E15A-F0E2-9E57-A2F7-A0F3D64265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056" y="457938"/>
            <a:ext cx="1765225" cy="471796"/>
          </a:xfrm>
        </p:spPr>
        <p:txBody>
          <a:bodyPr wrap="square">
            <a:spAutoFit/>
          </a:bodyPr>
          <a:lstStyle>
            <a:lvl1pPr marL="0" indent="0">
              <a:buNone/>
              <a:defRPr sz="2740">
                <a:solidFill>
                  <a:schemeClr val="accent1"/>
                </a:solidFill>
              </a:defRPr>
            </a:lvl1pPr>
            <a:lvl2pPr marL="457200" indent="0">
              <a:buNone/>
              <a:defRPr sz="2740">
                <a:solidFill>
                  <a:schemeClr val="accent1"/>
                </a:solidFill>
              </a:defRPr>
            </a:lvl2pPr>
            <a:lvl3pPr marL="914400" indent="0">
              <a:buNone/>
              <a:defRPr sz="2740">
                <a:solidFill>
                  <a:schemeClr val="accent1"/>
                </a:solidFill>
              </a:defRPr>
            </a:lvl3pPr>
            <a:lvl4pPr marL="1371600" indent="0">
              <a:buNone/>
              <a:defRPr sz="2740">
                <a:solidFill>
                  <a:schemeClr val="accent1"/>
                </a:solidFill>
              </a:defRPr>
            </a:lvl4pPr>
            <a:lvl5pPr marL="1828800" indent="0">
              <a:buNone/>
              <a:defRPr sz="2740">
                <a:solidFill>
                  <a:schemeClr val="accent1"/>
                </a:solidFill>
              </a:defRPr>
            </a:lvl5pPr>
          </a:lstStyle>
          <a:p>
            <a:r>
              <a:rPr lang="en-US" altLang="ko-KR" sz="274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Main Title</a:t>
            </a:r>
            <a:endParaRPr lang="ko-KR" altLang="en-US" sz="274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7" name="텍스트 개체 틀 16">
            <a:extLst>
              <a:ext uri="{FF2B5EF4-FFF2-40B4-BE49-F238E27FC236}">
                <a16:creationId xmlns:a16="http://schemas.microsoft.com/office/drawing/2014/main" id="{BA37C120-BED0-857D-87CA-B72EA718BE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00803" y="616255"/>
            <a:ext cx="1854200" cy="261290"/>
          </a:xfrm>
        </p:spPr>
        <p:txBody>
          <a:bodyPr>
            <a:spAutoFit/>
          </a:bodyPr>
          <a:lstStyle>
            <a:lvl1pPr marL="0" indent="0">
              <a:buNone/>
              <a:defRPr sz="1220">
                <a:solidFill>
                  <a:schemeClr val="tx1"/>
                </a:solidFill>
              </a:defRPr>
            </a:lvl1pPr>
            <a:lvl2pPr marL="457200" indent="0">
              <a:buNone/>
              <a:defRPr sz="1220">
                <a:solidFill>
                  <a:schemeClr val="tx1"/>
                </a:solidFill>
              </a:defRPr>
            </a:lvl2pPr>
            <a:lvl3pPr marL="914400" indent="0">
              <a:buNone/>
              <a:defRPr sz="1220">
                <a:solidFill>
                  <a:schemeClr val="tx1"/>
                </a:solidFill>
              </a:defRPr>
            </a:lvl3pPr>
            <a:lvl4pPr marL="1371600" indent="0">
              <a:buNone/>
              <a:defRPr sz="1220">
                <a:solidFill>
                  <a:schemeClr val="tx1"/>
                </a:solidFill>
              </a:defRPr>
            </a:lvl4pPr>
            <a:lvl5pPr marL="1828800" indent="0">
              <a:buNone/>
              <a:defRPr sz="1220">
                <a:solidFill>
                  <a:schemeClr val="tx1"/>
                </a:solidFill>
              </a:defRPr>
            </a:lvl5pPr>
          </a:lstStyle>
          <a:p>
            <a:r>
              <a:rPr lang="en-US" altLang="ko-KR" sz="1220" dirty="0">
                <a:solidFill>
                  <a:srgbClr val="1F1F2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click to add subtitle</a:t>
            </a:r>
            <a:endParaRPr lang="ko-KR" altLang="en-US" sz="1220" dirty="0">
              <a:solidFill>
                <a:srgbClr val="1F1F2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32" name="텍스트 개체 틀 31">
            <a:extLst>
              <a:ext uri="{FF2B5EF4-FFF2-40B4-BE49-F238E27FC236}">
                <a16:creationId xmlns:a16="http://schemas.microsoft.com/office/drawing/2014/main" id="{149D775E-F79A-FCCF-5CAD-A6DC0459B3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4595" y="1145179"/>
            <a:ext cx="2263775" cy="390107"/>
          </a:xfrm>
        </p:spPr>
        <p:txBody>
          <a:bodyPr>
            <a:spAutoFit/>
          </a:bodyPr>
          <a:lstStyle>
            <a:lvl1pPr marL="0" indent="0">
              <a:buNone/>
              <a:defRPr sz="2150"/>
            </a:lvl1pPr>
            <a:lvl2pPr marL="457200" indent="0">
              <a:buNone/>
              <a:defRPr sz="2150"/>
            </a:lvl2pPr>
            <a:lvl3pPr marL="914400" indent="0">
              <a:buNone/>
              <a:defRPr sz="2150"/>
            </a:lvl3pPr>
            <a:lvl4pPr marL="1371600" indent="0">
              <a:buNone/>
              <a:defRPr sz="2150"/>
            </a:lvl4pPr>
            <a:lvl5pPr marL="1828800" indent="0">
              <a:buNone/>
              <a:defRPr sz="2150"/>
            </a:lvl5pPr>
          </a:lstStyle>
          <a:p>
            <a:r>
              <a:rPr lang="en-US" altLang="ko-KR" sz="2150" dirty="0">
                <a:solidFill>
                  <a:srgbClr val="1F1F2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About KNUT</a:t>
            </a:r>
            <a:endParaRPr lang="ko-KR" altLang="en-US" sz="2150" dirty="0">
              <a:solidFill>
                <a:srgbClr val="1F1F2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34" name="텍스트 개체 틀 33">
            <a:extLst>
              <a:ext uri="{FF2B5EF4-FFF2-40B4-BE49-F238E27FC236}">
                <a16:creationId xmlns:a16="http://schemas.microsoft.com/office/drawing/2014/main" id="{0B433D04-5537-DC79-0F38-0FBAEF52747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9833" y="1614841"/>
            <a:ext cx="2462188" cy="325025"/>
          </a:xfrm>
        </p:spPr>
        <p:txBody>
          <a:bodyPr>
            <a:spAutoFit/>
          </a:bodyPr>
          <a:lstStyle>
            <a:lvl1pPr marL="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2pPr>
            <a:lvl3pPr marL="9144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3pPr>
            <a:lvl4pPr marL="13716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4pPr>
            <a:lvl5pPr marL="18288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168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01. About KNUT</a:t>
            </a:r>
          </a:p>
        </p:txBody>
      </p:sp>
      <p:sp>
        <p:nvSpPr>
          <p:cNvPr id="35" name="텍스트 개체 틀 33">
            <a:extLst>
              <a:ext uri="{FF2B5EF4-FFF2-40B4-BE49-F238E27FC236}">
                <a16:creationId xmlns:a16="http://schemas.microsoft.com/office/drawing/2014/main" id="{3D0D2035-B0A5-8614-262A-586FF3FA511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9833" y="2778983"/>
            <a:ext cx="2462188" cy="325025"/>
          </a:xfrm>
        </p:spPr>
        <p:txBody>
          <a:bodyPr>
            <a:spAutoFit/>
          </a:bodyPr>
          <a:lstStyle>
            <a:lvl1pPr marL="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2pPr>
            <a:lvl3pPr marL="9144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3pPr>
            <a:lvl4pPr marL="13716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4pPr>
            <a:lvl5pPr marL="18288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168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02. KNUT History</a:t>
            </a:r>
          </a:p>
        </p:txBody>
      </p:sp>
      <p:sp>
        <p:nvSpPr>
          <p:cNvPr id="37" name="텍스트 개체 틀 36">
            <a:extLst>
              <a:ext uri="{FF2B5EF4-FFF2-40B4-BE49-F238E27FC236}">
                <a16:creationId xmlns:a16="http://schemas.microsoft.com/office/drawing/2014/main" id="{3278CFC6-8138-20FE-D377-4FC190492D0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0060" y="1897060"/>
            <a:ext cx="7678335" cy="601831"/>
          </a:xfrm>
        </p:spPr>
        <p:txBody>
          <a:bodyPr>
            <a:spAutoFit/>
          </a:bodyPr>
          <a:lstStyle>
            <a:lvl1pPr marL="0" indent="0">
              <a:buNone/>
              <a:defRPr sz="1230"/>
            </a:lvl1pPr>
            <a:lvl2pPr marL="457200" indent="0">
              <a:buNone/>
              <a:defRPr sz="1230"/>
            </a:lvl2pPr>
            <a:lvl3pPr marL="914400" indent="0">
              <a:buNone/>
              <a:defRPr sz="1230"/>
            </a:lvl3pPr>
            <a:lvl4pPr marL="1371600" indent="0">
              <a:buNone/>
              <a:defRPr sz="1230"/>
            </a:lvl4pPr>
            <a:lvl5pPr marL="1828800" indent="0">
              <a:buNone/>
              <a:defRPr sz="1230"/>
            </a:lvl5pPr>
          </a:lstStyle>
          <a:p>
            <a:pPr>
              <a:lnSpc>
                <a:spcPts val="2100"/>
              </a:lnSpc>
            </a:pPr>
            <a:r>
              <a:rPr lang="ko-KR" altLang="en-US" sz="123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23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38" name="텍스트 개체 틀 36">
            <a:extLst>
              <a:ext uri="{FF2B5EF4-FFF2-40B4-BE49-F238E27FC236}">
                <a16:creationId xmlns:a16="http://schemas.microsoft.com/office/drawing/2014/main" id="{85D571B7-CEB3-4C40-9706-67A6BC64E91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0060" y="3062838"/>
            <a:ext cx="7678335" cy="601831"/>
          </a:xfrm>
        </p:spPr>
        <p:txBody>
          <a:bodyPr>
            <a:spAutoFit/>
          </a:bodyPr>
          <a:lstStyle>
            <a:lvl1pPr marL="0" indent="0">
              <a:buNone/>
              <a:defRPr sz="1230"/>
            </a:lvl1pPr>
            <a:lvl2pPr marL="457200" indent="0">
              <a:buNone/>
              <a:defRPr sz="1230"/>
            </a:lvl2pPr>
            <a:lvl3pPr marL="914400" indent="0">
              <a:buNone/>
              <a:defRPr sz="1230"/>
            </a:lvl3pPr>
            <a:lvl4pPr marL="1371600" indent="0">
              <a:buNone/>
              <a:defRPr sz="1230"/>
            </a:lvl4pPr>
            <a:lvl5pPr marL="1828800" indent="0">
              <a:buNone/>
              <a:defRPr sz="1230"/>
            </a:lvl5pPr>
          </a:lstStyle>
          <a:p>
            <a:pPr>
              <a:lnSpc>
                <a:spcPts val="2100"/>
              </a:lnSpc>
            </a:pPr>
            <a:r>
              <a:rPr lang="ko-KR" altLang="en-US" sz="123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23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83496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orient="horz" pos="416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25593A-5C79-668D-9B89-8E1DC411A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230B12D-3077-ED32-9A50-500C9D0FE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90A35A-A0C4-4580-5164-91E609D74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A3CAAA-23C8-18D8-9959-19E2700CF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621056-BE23-815E-6E5A-E8A64746B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6897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E34D43-BF4D-7D1F-08B8-E76F5505F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C1BCCE4-9263-B997-871B-D8088E22E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7FF206-0C8E-1DC0-A5FB-82C444E10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897B35-C855-7DE3-74A2-644827777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3F40BD-8723-F5A6-B4D7-A94C424B0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5531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F1CC36D-0B4D-84FE-A7FC-A74C13E09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2720F14-A334-86CA-B718-A89CC1685E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9C76859-2499-8E06-731E-CADA4A857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850F60-717B-F06B-B97C-B03823188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C15331A-565F-1060-5442-8F0B1E2FC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9B75A4-C83A-9E45-C337-330A98B9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0481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97788E-F505-A578-F7F9-43BEE9360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B68D6AE-6B74-2655-F842-5A70B5AAA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448A0C3-D70D-AB82-B7C2-3041FE14F1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D3DB176-C433-F126-C2FD-09718B4F2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90E971F-8B21-3F33-70C9-DC1FC9CAB9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D242BA9-9B5A-893D-6EB1-2013E1BB2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5AC12CE-AABB-F700-CDC7-6E5A07DF6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0186F96-089F-5C32-60C8-68E86CF82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154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352A23-E06B-E9E1-8530-EDEBCF2C5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629D5EF-9CE0-1D59-6A0D-87A6EFA07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4DF4003-0A00-9204-70BC-A6F02CF0F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BF2D881-971E-0933-A7E2-47EC8F084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090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0415672-992A-F363-F9DF-80510DF5F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0BE3C72-DAA9-4018-47C8-6676D2C69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EEF4BE-2005-1CC9-47FA-6595688D9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377982A-0FBF-B409-C8D5-5F98863BF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E97511A-DBD9-6AFC-12E9-FB5BF9A6A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53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1" r:id="rId3"/>
    <p:sldLayoutId id="2147483662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09C8CC98-D815-37F7-8334-64C9745839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0B9D35A-1F7A-86CB-E730-689F49F447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BC2C46B-1576-70D2-494F-C8C60720CB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7159D40-04AF-5C82-0C1A-380C63228F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6740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D785724C-0B90-6B06-497C-C5DDC0230E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1113124-E6EA-73F3-5AD9-965B74D407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4FB0156-63FD-CD81-4A4D-D406B79FA9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22EBF5E-0234-A574-3D57-0B8BCBCDA2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A32B3155-07A7-388A-ED7A-BD6639C54A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A3E38B93-5279-B1BD-9645-102F7FF0BB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B5D5E589-EB8A-FBC4-C000-27D216AB52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3295FA36-FB7F-4FAF-A569-36E180633DA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FB6EC921-FC64-79EA-A361-5C04EC50756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85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B12ACA94-B1DA-3B2E-3BC9-E4D26BAFA4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50C7A82-B4EA-C033-0A6F-155FB0EA92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880A5-6159-9008-88FD-3B9EA55A44B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335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63FA0421-8591-62F8-7FB9-9797712927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83D9A81-3668-10A1-E5B9-0D714B13CC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1094038-733F-0328-58E2-652DC87F28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CFC2913-4E52-E8E8-27B4-2901D35C14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D905FC00-E91F-3E62-FFFA-104B22A8BC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5CDE876B-49E8-917A-E637-0C8C932A14F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8A6454F2-34A0-D49B-DF53-B03C6E2C6A3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F5618F8-88A2-EFC3-75D8-EEE09ECA1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1345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교통대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7B290C"/>
      </a:accent1>
      <a:accent2>
        <a:srgbClr val="4E4E50"/>
      </a:accent2>
      <a:accent3>
        <a:srgbClr val="EB6231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교통대">
      <a:majorFont>
        <a:latin typeface="Pretendard Variable SemiBold"/>
        <a:ea typeface="Pretendard Variable SemiBold"/>
        <a:cs typeface=""/>
      </a:majorFont>
      <a:minorFont>
        <a:latin typeface="Pretendard Variable Medium"/>
        <a:ea typeface="Pretendard Variable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</Words>
  <Application>Microsoft Office PowerPoint</Application>
  <PresentationFormat>와이드스크린</PresentationFormat>
  <Paragraphs>1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Pretendard Variable Medium</vt:lpstr>
      <vt:lpstr>Pretendard Variable SemiBold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신기진</dc:creator>
  <cp:lastModifiedBy>신기진</cp:lastModifiedBy>
  <cp:revision>15</cp:revision>
  <dcterms:created xsi:type="dcterms:W3CDTF">2025-06-12T09:03:04Z</dcterms:created>
  <dcterms:modified xsi:type="dcterms:W3CDTF">2025-08-09T03:25:13Z</dcterms:modified>
</cp:coreProperties>
</file>