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8" r:id="rId2"/>
    <p:sldId id="269" r:id="rId3"/>
    <p:sldId id="270" r:id="rId4"/>
    <p:sldId id="27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4E50"/>
    <a:srgbClr val="C7C8CA"/>
    <a:srgbClr val="7B290C"/>
    <a:srgbClr val="686364"/>
    <a:srgbClr val="1F1F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67" autoAdjust="0"/>
    <p:restoredTop sz="94660"/>
  </p:normalViewPr>
  <p:slideViewPr>
    <p:cSldViewPr snapToGrid="0">
      <p:cViewPr>
        <p:scale>
          <a:sx n="200" d="100"/>
          <a:sy n="200" d="100"/>
        </p:scale>
        <p:origin x="1074" y="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92648-CA07-4EB1-801E-987D38DED019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BDF3D-4A2F-4730-A234-DD6249B672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240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31556" y="1403362"/>
            <a:ext cx="4532810" cy="536942"/>
          </a:xfrm>
        </p:spPr>
        <p:txBody>
          <a:bodyPr wrap="square" anchor="b">
            <a:spAutoFit/>
          </a:bodyPr>
          <a:lstStyle>
            <a:lvl1pPr algn="l">
              <a:defRPr sz="3210">
                <a:solidFill>
                  <a:schemeClr val="accent1"/>
                </a:solidFill>
              </a:defRPr>
            </a:lvl1pPr>
          </a:lstStyle>
          <a:p>
            <a:r>
              <a:rPr lang="en-US" altLang="ko-KR" sz="3210" dirty="0">
                <a:solidFill>
                  <a:srgbClr val="7B290C"/>
                </a:solidFill>
                <a:latin typeface="Pretendard ExtraBold" panose="02000903000000020004" pitchFamily="50" charset="-127"/>
                <a:ea typeface="Pretendard ExtraBold" panose="02000903000000020004" pitchFamily="50" charset="-127"/>
                <a:cs typeface="Pretendard ExtraBold" panose="02000903000000020004" pitchFamily="50" charset="-127"/>
              </a:rPr>
              <a:t>KNUT Presentation</a:t>
            </a:r>
            <a:endParaRPr lang="ko-KR" altLang="en-US" sz="3210" dirty="0">
              <a:solidFill>
                <a:srgbClr val="7B290C"/>
              </a:solidFill>
              <a:latin typeface="Pretendard ExtraBold" panose="02000903000000020004" pitchFamily="50" charset="-127"/>
              <a:ea typeface="Pretendard ExtraBold" panose="02000903000000020004" pitchFamily="50" charset="-127"/>
              <a:cs typeface="Pretendard ExtraBold" panose="02000903000000020004" pitchFamily="50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43258" y="4261423"/>
            <a:ext cx="2590856" cy="295915"/>
          </a:xfrm>
        </p:spPr>
        <p:txBody>
          <a:bodyPr wrap="square">
            <a:spAutoFit/>
          </a:bodyPr>
          <a:lstStyle>
            <a:lvl1pPr marL="0" indent="0" algn="l">
              <a:buNone/>
              <a:defRPr sz="147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25. December 2025</a:t>
            </a:r>
          </a:p>
        </p:txBody>
      </p:sp>
      <p:pic>
        <p:nvPicPr>
          <p:cNvPr id="7" name="그림 6" descr="텍스트, 건물, 간판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16B6043E-34E8-287A-4050-34CB8C64DC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05125" cy="6429375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7A3967D8-2B89-4678-EE7A-E99DAAD01874}"/>
              </a:ext>
            </a:extLst>
          </p:cNvPr>
          <p:cNvSpPr/>
          <p:nvPr userDrawn="1"/>
        </p:nvSpPr>
        <p:spPr>
          <a:xfrm>
            <a:off x="0" y="6434136"/>
            <a:ext cx="2901950" cy="423864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래픽 8">
            <a:extLst>
              <a:ext uri="{FF2B5EF4-FFF2-40B4-BE49-F238E27FC236}">
                <a16:creationId xmlns:a16="http://schemas.microsoft.com/office/drawing/2014/main" id="{201645E8-EF41-03E9-4663-29E8391B2E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1773" y="6559366"/>
            <a:ext cx="1218404" cy="14706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39DB427-DA5B-A190-B340-36D9D4A53085}"/>
              </a:ext>
            </a:extLst>
          </p:cNvPr>
          <p:cNvSpPr txBox="1"/>
          <p:nvPr userDrawn="1"/>
        </p:nvSpPr>
        <p:spPr>
          <a:xfrm>
            <a:off x="6798595" y="385340"/>
            <a:ext cx="205857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50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93E34E7-82A7-2B7B-953E-850DD2335951}"/>
              </a:ext>
            </a:extLst>
          </p:cNvPr>
          <p:cNvSpPr/>
          <p:nvPr userDrawn="1"/>
        </p:nvSpPr>
        <p:spPr>
          <a:xfrm>
            <a:off x="2901950" y="6434136"/>
            <a:ext cx="6242050" cy="423863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7B880D-F52B-9A67-0782-16B69E6D4C3A}"/>
              </a:ext>
            </a:extLst>
          </p:cNvPr>
          <p:cNvSpPr txBox="1"/>
          <p:nvPr userDrawn="1"/>
        </p:nvSpPr>
        <p:spPr>
          <a:xfrm>
            <a:off x="6021471" y="6511519"/>
            <a:ext cx="2811988" cy="24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70" dirty="0">
                <a:solidFill>
                  <a:schemeClr val="bg1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970" dirty="0">
              <a:solidFill>
                <a:schemeClr val="bg1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1" name="텍스트 개체 틀 20">
            <a:extLst>
              <a:ext uri="{FF2B5EF4-FFF2-40B4-BE49-F238E27FC236}">
                <a16:creationId xmlns:a16="http://schemas.microsoft.com/office/drawing/2014/main" id="{F2C398E9-3065-83E7-FE62-7427308C8E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31556" y="1986098"/>
            <a:ext cx="4532810" cy="539700"/>
          </a:xfrm>
        </p:spPr>
        <p:txBody>
          <a:bodyPr>
            <a:spAutoFit/>
          </a:bodyPr>
          <a:lstStyle>
            <a:lvl1pPr marL="0" indent="0">
              <a:buNone/>
              <a:defRPr sz="3230"/>
            </a:lvl1pPr>
            <a:lvl2pPr marL="457200" indent="0">
              <a:buNone/>
              <a:defRPr sz="3230"/>
            </a:lvl2pPr>
            <a:lvl3pPr marL="914400" indent="0">
              <a:buNone/>
              <a:defRPr sz="3230"/>
            </a:lvl3pPr>
            <a:lvl4pPr marL="1371600" indent="0">
              <a:buNone/>
              <a:defRPr sz="3230"/>
            </a:lvl4pPr>
            <a:lvl5pPr marL="1828800" indent="0">
              <a:buNone/>
              <a:defRPr sz="3230"/>
            </a:lvl5pPr>
          </a:lstStyle>
          <a:p>
            <a:r>
              <a:rPr lang="en-US" altLang="ko-KR" sz="3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PowerPoint Template </a:t>
            </a:r>
            <a:endParaRPr lang="ko-KR" altLang="en-US" sz="323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5" name="텍스트 개체 틀 24">
            <a:extLst>
              <a:ext uri="{FF2B5EF4-FFF2-40B4-BE49-F238E27FC236}">
                <a16:creationId xmlns:a16="http://schemas.microsoft.com/office/drawing/2014/main" id="{785DA7A7-F5D6-615E-F4B3-90A8370E37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43258" y="4661109"/>
            <a:ext cx="2590856" cy="269875"/>
          </a:xfrm>
        </p:spPr>
        <p:txBody>
          <a:bodyPr>
            <a:noAutofit/>
          </a:bodyPr>
          <a:lstStyle>
            <a:lvl1pPr marL="0" indent="0">
              <a:buNone/>
              <a:defRPr sz="1470"/>
            </a:lvl1pPr>
            <a:lvl2pPr marL="457200" indent="0">
              <a:buNone/>
              <a:defRPr sz="1470"/>
            </a:lvl2pPr>
            <a:lvl3pPr marL="914400" indent="0">
              <a:buNone/>
              <a:defRPr sz="1470"/>
            </a:lvl3pPr>
            <a:lvl4pPr marL="1371600" indent="0">
              <a:buNone/>
              <a:defRPr sz="1470"/>
            </a:lvl4pPr>
            <a:lvl5pPr marL="1828800" indent="0">
              <a:buNone/>
              <a:defRPr sz="1470"/>
            </a:lvl5pPr>
          </a:lstStyle>
          <a:p>
            <a:r>
              <a:rPr lang="ko-KR" altLang="en-US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브랜드 </a:t>
            </a:r>
            <a:r>
              <a:rPr lang="ko-KR" altLang="en-US" sz="147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전략실</a:t>
            </a:r>
            <a:r>
              <a:rPr lang="ko-KR" altLang="en-US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/ </a:t>
            </a:r>
            <a:r>
              <a:rPr lang="ko-KR" altLang="en-US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팀장 홍길동</a:t>
            </a:r>
          </a:p>
        </p:txBody>
      </p:sp>
    </p:spTree>
    <p:extLst>
      <p:ext uri="{BB962C8B-B14F-4D97-AF65-F5344CB8AC3E}">
        <p14:creationId xmlns:p14="http://schemas.microsoft.com/office/powerpoint/2010/main" val="679177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CAA7-30BC-4FF4-AF21-DF05EEE245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3846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CAA7-30BC-4FF4-AF21-DF05EEE245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747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CAA7-30BC-4FF4-AF21-DF05EEE245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553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CAA7-30BC-4FF4-AF21-DF05EEE245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0896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텍스트 개체 틀 26">
            <a:extLst>
              <a:ext uri="{FF2B5EF4-FFF2-40B4-BE49-F238E27FC236}">
                <a16:creationId xmlns:a16="http://schemas.microsoft.com/office/drawing/2014/main" id="{8ADE1AC2-D6FF-57D2-6C88-5F6BADC60FE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83013" y="2638426"/>
            <a:ext cx="2182813" cy="272382"/>
          </a:xfrm>
        </p:spPr>
        <p:txBody>
          <a:bodyPr>
            <a:spAutoFit/>
          </a:bodyPr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300">
                <a:solidFill>
                  <a:schemeClr val="tx1"/>
                </a:solidFill>
              </a:defRPr>
            </a:lvl2pPr>
            <a:lvl3pPr marL="914400" indent="0">
              <a:buNone/>
              <a:defRPr sz="1300">
                <a:solidFill>
                  <a:schemeClr val="tx1"/>
                </a:solidFill>
              </a:defRPr>
            </a:lvl3pPr>
            <a:lvl4pPr marL="1371600" indent="0">
              <a:buNone/>
              <a:defRPr sz="1300">
                <a:solidFill>
                  <a:schemeClr val="tx1"/>
                </a:solidFill>
              </a:defRPr>
            </a:lvl4pPr>
            <a:lvl5pPr marL="1828800" indent="0">
              <a:buNone/>
              <a:defRPr sz="1300">
                <a:solidFill>
                  <a:schemeClr val="tx1"/>
                </a:solidFill>
              </a:defRPr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03. Table of Contents</a:t>
            </a:r>
          </a:p>
        </p:txBody>
      </p:sp>
      <p:sp>
        <p:nvSpPr>
          <p:cNvPr id="30" name="텍스트 개체 틀 26">
            <a:extLst>
              <a:ext uri="{FF2B5EF4-FFF2-40B4-BE49-F238E27FC236}">
                <a16:creationId xmlns:a16="http://schemas.microsoft.com/office/drawing/2014/main" id="{1D590E04-E48F-311D-EE56-B2DF08CE8AA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83013" y="2326482"/>
            <a:ext cx="2182813" cy="272382"/>
          </a:xfrm>
        </p:spPr>
        <p:txBody>
          <a:bodyPr>
            <a:spAutoFit/>
          </a:bodyPr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300">
                <a:solidFill>
                  <a:schemeClr val="tx1"/>
                </a:solidFill>
              </a:defRPr>
            </a:lvl2pPr>
            <a:lvl3pPr marL="914400" indent="0">
              <a:buNone/>
              <a:defRPr sz="1300">
                <a:solidFill>
                  <a:schemeClr val="tx1"/>
                </a:solidFill>
              </a:defRPr>
            </a:lvl3pPr>
            <a:lvl4pPr marL="1371600" indent="0">
              <a:buNone/>
              <a:defRPr sz="1300">
                <a:solidFill>
                  <a:schemeClr val="tx1"/>
                </a:solidFill>
              </a:defRPr>
            </a:lvl4pPr>
            <a:lvl5pPr marL="1828800" indent="0">
              <a:buNone/>
              <a:defRPr sz="1300">
                <a:solidFill>
                  <a:schemeClr val="tx1"/>
                </a:solidFill>
              </a:defRPr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02. Table of Contents</a:t>
            </a:r>
          </a:p>
        </p:txBody>
      </p:sp>
      <p:sp>
        <p:nvSpPr>
          <p:cNvPr id="28" name="텍스트 개체 틀 26">
            <a:extLst>
              <a:ext uri="{FF2B5EF4-FFF2-40B4-BE49-F238E27FC236}">
                <a16:creationId xmlns:a16="http://schemas.microsoft.com/office/drawing/2014/main" id="{60596E21-CE70-D51D-C259-C35BCF65BD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3013" y="2950369"/>
            <a:ext cx="2182813" cy="272382"/>
          </a:xfrm>
        </p:spPr>
        <p:txBody>
          <a:bodyPr>
            <a:spAutoFit/>
          </a:bodyPr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300">
                <a:solidFill>
                  <a:schemeClr val="tx1"/>
                </a:solidFill>
              </a:defRPr>
            </a:lvl2pPr>
            <a:lvl3pPr marL="914400" indent="0">
              <a:buNone/>
              <a:defRPr sz="1300">
                <a:solidFill>
                  <a:schemeClr val="tx1"/>
                </a:solidFill>
              </a:defRPr>
            </a:lvl3pPr>
            <a:lvl4pPr marL="1371600" indent="0">
              <a:buNone/>
              <a:defRPr sz="1300">
                <a:solidFill>
                  <a:schemeClr val="tx1"/>
                </a:solidFill>
              </a:defRPr>
            </a:lvl4pPr>
            <a:lvl5pPr marL="1828800" indent="0">
              <a:buNone/>
              <a:defRPr sz="1300">
                <a:solidFill>
                  <a:schemeClr val="tx1"/>
                </a:solidFill>
              </a:defRPr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04. Table of Contents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FD7B4DD0-0F71-3952-23C0-713344446AB0}"/>
              </a:ext>
            </a:extLst>
          </p:cNvPr>
          <p:cNvSpPr/>
          <p:nvPr userDrawn="1"/>
        </p:nvSpPr>
        <p:spPr>
          <a:xfrm>
            <a:off x="2901950" y="6434136"/>
            <a:ext cx="6242050" cy="423863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34388" y="6450014"/>
            <a:ext cx="391934" cy="365125"/>
          </a:xfrm>
        </p:spPr>
        <p:txBody>
          <a:bodyPr/>
          <a:lstStyle>
            <a:lvl1pPr>
              <a:defRPr sz="970">
                <a:solidFill>
                  <a:schemeClr val="bg1"/>
                </a:solidFill>
              </a:defRPr>
            </a:lvl1pPr>
          </a:lstStyle>
          <a:p>
            <a:fld id="{8CD0CAA7-30BC-4FF4-AF21-DF05EEE2456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8" name="그림 17" descr="텍스트, 건물, 간판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F27C3335-3451-C03F-A40B-C0849EF5FF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05125" cy="6429375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9F33F1CD-A35A-411C-E2C8-DFF1393C7A37}"/>
              </a:ext>
            </a:extLst>
          </p:cNvPr>
          <p:cNvSpPr/>
          <p:nvPr userDrawn="1"/>
        </p:nvSpPr>
        <p:spPr>
          <a:xfrm>
            <a:off x="0" y="6434136"/>
            <a:ext cx="2901950" cy="423864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래픽 19">
            <a:extLst>
              <a:ext uri="{FF2B5EF4-FFF2-40B4-BE49-F238E27FC236}">
                <a16:creationId xmlns:a16="http://schemas.microsoft.com/office/drawing/2014/main" id="{2C7E2FE3-0A03-2890-1613-EE71C7FDAD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1773" y="6559366"/>
            <a:ext cx="1218404" cy="14706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7DEB815-A6E4-AB0F-72C3-3C06419BD212}"/>
              </a:ext>
            </a:extLst>
          </p:cNvPr>
          <p:cNvSpPr txBox="1"/>
          <p:nvPr userDrawn="1"/>
        </p:nvSpPr>
        <p:spPr>
          <a:xfrm>
            <a:off x="6798595" y="385340"/>
            <a:ext cx="205857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50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5" name="텍스트 개체 틀 24">
            <a:extLst>
              <a:ext uri="{FF2B5EF4-FFF2-40B4-BE49-F238E27FC236}">
                <a16:creationId xmlns:a16="http://schemas.microsoft.com/office/drawing/2014/main" id="{26BA9767-8D27-B4DA-7776-00233095FD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80719" y="1447226"/>
            <a:ext cx="3124112" cy="419217"/>
          </a:xfrm>
        </p:spPr>
        <p:txBody>
          <a:bodyPr wrap="square">
            <a:spAutoFit/>
          </a:bodyPr>
          <a:lstStyle>
            <a:lvl1pPr marL="0" indent="0">
              <a:buNone/>
              <a:defRPr sz="236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sz="2360">
                <a:latin typeface="+mj-ea"/>
                <a:ea typeface="+mj-ea"/>
              </a:defRPr>
            </a:lvl2pPr>
            <a:lvl3pPr>
              <a:defRPr sz="2360">
                <a:latin typeface="+mj-ea"/>
                <a:ea typeface="+mj-ea"/>
              </a:defRPr>
            </a:lvl3pPr>
            <a:lvl4pPr>
              <a:defRPr sz="2360">
                <a:latin typeface="+mj-ea"/>
                <a:ea typeface="+mj-ea"/>
              </a:defRPr>
            </a:lvl4pPr>
            <a:lvl5pPr>
              <a:defRPr sz="2360">
                <a:latin typeface="+mj-ea"/>
                <a:ea typeface="+mj-ea"/>
              </a:defRPr>
            </a:lvl5pPr>
          </a:lstStyle>
          <a:p>
            <a:r>
              <a:rPr lang="en-US" altLang="ko-KR" sz="2360" dirty="0">
                <a:solidFill>
                  <a:srgbClr val="7B290C"/>
                </a:solidFill>
                <a:latin typeface="Pretendard Variable ExtraBold" panose="02000003000000020004" pitchFamily="2" charset="-127"/>
                <a:ea typeface="Pretendard Variable ExtraBold" panose="02000003000000020004" pitchFamily="2" charset="-127"/>
                <a:cs typeface="Pretendard Variable ExtraBold" panose="02000003000000020004" pitchFamily="2" charset="-127"/>
              </a:rPr>
              <a:t>Table of Contents</a:t>
            </a:r>
            <a:endParaRPr lang="ko-KR" altLang="en-US" sz="2360" dirty="0">
              <a:solidFill>
                <a:srgbClr val="7B290C"/>
              </a:solidFill>
              <a:latin typeface="Pretendard Variable ExtraBold" panose="02000003000000020004" pitchFamily="2" charset="-127"/>
              <a:ea typeface="Pretendard Variable ExtraBold" panose="02000003000000020004" pitchFamily="2" charset="-127"/>
              <a:cs typeface="Pretendard Variable ExtraBold" panose="02000003000000020004" pitchFamily="2" charset="-127"/>
            </a:endParaRPr>
          </a:p>
        </p:txBody>
      </p:sp>
      <p:sp>
        <p:nvSpPr>
          <p:cNvPr id="27" name="텍스트 개체 틀 26">
            <a:extLst>
              <a:ext uri="{FF2B5EF4-FFF2-40B4-BE49-F238E27FC236}">
                <a16:creationId xmlns:a16="http://schemas.microsoft.com/office/drawing/2014/main" id="{3BDA2EE8-75D6-EB8E-82A0-9E50B38155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83013" y="2014538"/>
            <a:ext cx="2182813" cy="272382"/>
          </a:xfrm>
        </p:spPr>
        <p:txBody>
          <a:bodyPr>
            <a:spAutoFit/>
          </a:bodyPr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300">
                <a:solidFill>
                  <a:schemeClr val="tx1"/>
                </a:solidFill>
              </a:defRPr>
            </a:lvl2pPr>
            <a:lvl3pPr marL="914400" indent="0">
              <a:buNone/>
              <a:defRPr sz="1300">
                <a:solidFill>
                  <a:schemeClr val="tx1"/>
                </a:solidFill>
              </a:defRPr>
            </a:lvl3pPr>
            <a:lvl4pPr marL="1371600" indent="0">
              <a:buNone/>
              <a:defRPr sz="1300">
                <a:solidFill>
                  <a:schemeClr val="tx1"/>
                </a:solidFill>
              </a:defRPr>
            </a:lvl4pPr>
            <a:lvl5pPr marL="1828800" indent="0">
              <a:buNone/>
              <a:defRPr sz="1300">
                <a:solidFill>
                  <a:schemeClr val="tx1"/>
                </a:solidFill>
              </a:defRPr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01. Table of Contents</a:t>
            </a:r>
          </a:p>
        </p:txBody>
      </p:sp>
      <p:sp>
        <p:nvSpPr>
          <p:cNvPr id="31" name="텍스트 개체 틀 26">
            <a:extLst>
              <a:ext uri="{FF2B5EF4-FFF2-40B4-BE49-F238E27FC236}">
                <a16:creationId xmlns:a16="http://schemas.microsoft.com/office/drawing/2014/main" id="{9F8451EA-BD67-C83B-910E-67293D7DE65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04831" y="2638426"/>
            <a:ext cx="415219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300">
                <a:solidFill>
                  <a:schemeClr val="tx1"/>
                </a:solidFill>
              </a:defRPr>
            </a:lvl2pPr>
            <a:lvl3pPr marL="914400" indent="0">
              <a:buNone/>
              <a:defRPr sz="1300">
                <a:solidFill>
                  <a:schemeClr val="tx1"/>
                </a:solidFill>
              </a:defRPr>
            </a:lvl3pPr>
            <a:lvl4pPr marL="1371600" indent="0">
              <a:buNone/>
              <a:defRPr sz="1300">
                <a:solidFill>
                  <a:schemeClr val="tx1"/>
                </a:solidFill>
              </a:defRPr>
            </a:lvl4pPr>
            <a:lvl5pPr marL="1828800" indent="0">
              <a:buNone/>
              <a:defRPr sz="1300">
                <a:solidFill>
                  <a:schemeClr val="tx1"/>
                </a:solidFill>
              </a:defRPr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03</a:t>
            </a:r>
          </a:p>
        </p:txBody>
      </p:sp>
      <p:sp>
        <p:nvSpPr>
          <p:cNvPr id="32" name="텍스트 개체 틀 26">
            <a:extLst>
              <a:ext uri="{FF2B5EF4-FFF2-40B4-BE49-F238E27FC236}">
                <a16:creationId xmlns:a16="http://schemas.microsoft.com/office/drawing/2014/main" id="{287DE0C8-58AF-86BC-3A9A-DBF720627B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604831" y="2326482"/>
            <a:ext cx="415219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300">
                <a:solidFill>
                  <a:schemeClr val="tx1"/>
                </a:solidFill>
              </a:defRPr>
            </a:lvl2pPr>
            <a:lvl3pPr marL="914400" indent="0">
              <a:buNone/>
              <a:defRPr sz="1300">
                <a:solidFill>
                  <a:schemeClr val="tx1"/>
                </a:solidFill>
              </a:defRPr>
            </a:lvl3pPr>
            <a:lvl4pPr marL="1371600" indent="0">
              <a:buNone/>
              <a:defRPr sz="1300">
                <a:solidFill>
                  <a:schemeClr val="tx1"/>
                </a:solidFill>
              </a:defRPr>
            </a:lvl4pPr>
            <a:lvl5pPr marL="1828800" indent="0">
              <a:buNone/>
              <a:defRPr sz="1300">
                <a:solidFill>
                  <a:schemeClr val="tx1"/>
                </a:solidFill>
              </a:defRPr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02</a:t>
            </a:r>
          </a:p>
        </p:txBody>
      </p:sp>
      <p:sp>
        <p:nvSpPr>
          <p:cNvPr id="33" name="텍스트 개체 틀 26">
            <a:extLst>
              <a:ext uri="{FF2B5EF4-FFF2-40B4-BE49-F238E27FC236}">
                <a16:creationId xmlns:a16="http://schemas.microsoft.com/office/drawing/2014/main" id="{DFA4B08C-C782-C4B0-33B3-242394CEAE9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604831" y="2950369"/>
            <a:ext cx="415219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300">
                <a:solidFill>
                  <a:schemeClr val="tx1"/>
                </a:solidFill>
              </a:defRPr>
            </a:lvl2pPr>
            <a:lvl3pPr marL="914400" indent="0">
              <a:buNone/>
              <a:defRPr sz="1300">
                <a:solidFill>
                  <a:schemeClr val="tx1"/>
                </a:solidFill>
              </a:defRPr>
            </a:lvl3pPr>
            <a:lvl4pPr marL="1371600" indent="0">
              <a:buNone/>
              <a:defRPr sz="1300">
                <a:solidFill>
                  <a:schemeClr val="tx1"/>
                </a:solidFill>
              </a:defRPr>
            </a:lvl4pPr>
            <a:lvl5pPr marL="1828800" indent="0">
              <a:buNone/>
              <a:defRPr sz="1300">
                <a:solidFill>
                  <a:schemeClr val="tx1"/>
                </a:solidFill>
              </a:defRPr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04</a:t>
            </a:r>
          </a:p>
        </p:txBody>
      </p:sp>
      <p:sp>
        <p:nvSpPr>
          <p:cNvPr id="34" name="텍스트 개체 틀 26">
            <a:extLst>
              <a:ext uri="{FF2B5EF4-FFF2-40B4-BE49-F238E27FC236}">
                <a16:creationId xmlns:a16="http://schemas.microsoft.com/office/drawing/2014/main" id="{B90CF17D-0F9C-CDD6-027B-9FE7F10C23E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04831" y="2014538"/>
            <a:ext cx="415219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300">
                <a:solidFill>
                  <a:schemeClr val="tx1"/>
                </a:solidFill>
              </a:defRPr>
            </a:lvl2pPr>
            <a:lvl3pPr marL="914400" indent="0">
              <a:buNone/>
              <a:defRPr sz="1300">
                <a:solidFill>
                  <a:schemeClr val="tx1"/>
                </a:solidFill>
              </a:defRPr>
            </a:lvl3pPr>
            <a:lvl4pPr marL="1371600" indent="0">
              <a:buNone/>
              <a:defRPr sz="1300">
                <a:solidFill>
                  <a:schemeClr val="tx1"/>
                </a:solidFill>
              </a:defRPr>
            </a:lvl4pPr>
            <a:lvl5pPr marL="1828800" indent="0">
              <a:buNone/>
              <a:defRPr sz="1300">
                <a:solidFill>
                  <a:schemeClr val="tx1"/>
                </a:solidFill>
              </a:defRPr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3005888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>
            <a:extLst>
              <a:ext uri="{FF2B5EF4-FFF2-40B4-BE49-F238E27FC236}">
                <a16:creationId xmlns:a16="http://schemas.microsoft.com/office/drawing/2014/main" id="{FD7B4DD0-0F71-3952-23C0-713344446AB0}"/>
              </a:ext>
            </a:extLst>
          </p:cNvPr>
          <p:cNvSpPr/>
          <p:nvPr userDrawn="1"/>
        </p:nvSpPr>
        <p:spPr>
          <a:xfrm>
            <a:off x="2901950" y="6434136"/>
            <a:ext cx="6242050" cy="423863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34388" y="6450014"/>
            <a:ext cx="391934" cy="365125"/>
          </a:xfrm>
        </p:spPr>
        <p:txBody>
          <a:bodyPr/>
          <a:lstStyle>
            <a:lvl1pPr>
              <a:defRPr sz="970">
                <a:solidFill>
                  <a:schemeClr val="bg1"/>
                </a:solidFill>
              </a:defRPr>
            </a:lvl1pPr>
          </a:lstStyle>
          <a:p>
            <a:fld id="{8CD0CAA7-30BC-4FF4-AF21-DF05EEE2456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8" name="그림 17" descr="텍스트, 건물, 간판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F27C3335-3451-C03F-A40B-C0849EF5FF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05125" cy="6429375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9F33F1CD-A35A-411C-E2C8-DFF1393C7A37}"/>
              </a:ext>
            </a:extLst>
          </p:cNvPr>
          <p:cNvSpPr/>
          <p:nvPr userDrawn="1"/>
        </p:nvSpPr>
        <p:spPr>
          <a:xfrm>
            <a:off x="0" y="6434136"/>
            <a:ext cx="2901950" cy="423864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래픽 19">
            <a:extLst>
              <a:ext uri="{FF2B5EF4-FFF2-40B4-BE49-F238E27FC236}">
                <a16:creationId xmlns:a16="http://schemas.microsoft.com/office/drawing/2014/main" id="{2C7E2FE3-0A03-2890-1613-EE71C7FDAD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1773" y="6559366"/>
            <a:ext cx="1218404" cy="14706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7DEB815-A6E4-AB0F-72C3-3C06419BD212}"/>
              </a:ext>
            </a:extLst>
          </p:cNvPr>
          <p:cNvSpPr txBox="1"/>
          <p:nvPr userDrawn="1"/>
        </p:nvSpPr>
        <p:spPr>
          <a:xfrm>
            <a:off x="6798595" y="385340"/>
            <a:ext cx="205857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50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5" name="텍스트 개체 틀 24">
            <a:extLst>
              <a:ext uri="{FF2B5EF4-FFF2-40B4-BE49-F238E27FC236}">
                <a16:creationId xmlns:a16="http://schemas.microsoft.com/office/drawing/2014/main" id="{26BA9767-8D27-B4DA-7776-00233095FD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80719" y="1447226"/>
            <a:ext cx="3124112" cy="419217"/>
          </a:xfrm>
        </p:spPr>
        <p:txBody>
          <a:bodyPr wrap="square">
            <a:spAutoFit/>
          </a:bodyPr>
          <a:lstStyle>
            <a:lvl1pPr marL="0" indent="0">
              <a:buNone/>
              <a:defRPr sz="236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sz="2360">
                <a:latin typeface="+mj-ea"/>
                <a:ea typeface="+mj-ea"/>
              </a:defRPr>
            </a:lvl2pPr>
            <a:lvl3pPr>
              <a:defRPr sz="2360">
                <a:latin typeface="+mj-ea"/>
                <a:ea typeface="+mj-ea"/>
              </a:defRPr>
            </a:lvl3pPr>
            <a:lvl4pPr>
              <a:defRPr sz="2360">
                <a:latin typeface="+mj-ea"/>
                <a:ea typeface="+mj-ea"/>
              </a:defRPr>
            </a:lvl4pPr>
            <a:lvl5pPr>
              <a:defRPr sz="2360">
                <a:latin typeface="+mj-ea"/>
                <a:ea typeface="+mj-ea"/>
              </a:defRPr>
            </a:lvl5pPr>
          </a:lstStyle>
          <a:p>
            <a:r>
              <a:rPr lang="en-US" altLang="ko-KR" sz="2360" dirty="0">
                <a:solidFill>
                  <a:srgbClr val="7B290C"/>
                </a:solidFill>
                <a:latin typeface="Pretendard Variable ExtraBold" panose="02000003000000020004" pitchFamily="2" charset="-127"/>
                <a:ea typeface="Pretendard Variable ExtraBold" panose="02000003000000020004" pitchFamily="2" charset="-127"/>
                <a:cs typeface="Pretendard Variable ExtraBold" panose="02000003000000020004" pitchFamily="2" charset="-127"/>
              </a:rPr>
              <a:t>Title slide headline</a:t>
            </a:r>
            <a:endParaRPr lang="ko-KR" altLang="en-US" sz="2360" dirty="0">
              <a:solidFill>
                <a:srgbClr val="7B290C"/>
              </a:solidFill>
              <a:latin typeface="Pretendard Variable ExtraBold" panose="02000003000000020004" pitchFamily="2" charset="-127"/>
              <a:ea typeface="Pretendard Variable ExtraBold" panose="02000003000000020004" pitchFamily="2" charset="-127"/>
              <a:cs typeface="Pretendard Variable ExtraBold" panose="02000003000000020004" pitchFamily="2" charset="-127"/>
            </a:endParaRPr>
          </a:p>
        </p:txBody>
      </p:sp>
      <p:sp>
        <p:nvSpPr>
          <p:cNvPr id="27" name="텍스트 개체 틀 26">
            <a:extLst>
              <a:ext uri="{FF2B5EF4-FFF2-40B4-BE49-F238E27FC236}">
                <a16:creationId xmlns:a16="http://schemas.microsoft.com/office/drawing/2014/main" id="{3BDA2EE8-75D6-EB8E-82A0-9E50B38155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83013" y="2014538"/>
            <a:ext cx="2182813" cy="272382"/>
          </a:xfrm>
        </p:spPr>
        <p:txBody>
          <a:bodyPr>
            <a:spAutoFit/>
          </a:bodyPr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300">
                <a:solidFill>
                  <a:schemeClr val="tx1"/>
                </a:solidFill>
              </a:defRPr>
            </a:lvl2pPr>
            <a:lvl3pPr marL="914400" indent="0">
              <a:buNone/>
              <a:defRPr sz="1300">
                <a:solidFill>
                  <a:schemeClr val="tx1"/>
                </a:solidFill>
              </a:defRPr>
            </a:lvl3pPr>
            <a:lvl4pPr marL="1371600" indent="0">
              <a:buNone/>
              <a:defRPr sz="1300">
                <a:solidFill>
                  <a:schemeClr val="tx1"/>
                </a:solidFill>
              </a:defRPr>
            </a:lvl4pPr>
            <a:lvl5pPr marL="1828800" indent="0">
              <a:buNone/>
              <a:defRPr sz="1300">
                <a:solidFill>
                  <a:schemeClr val="tx1"/>
                </a:solidFill>
              </a:defRPr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Subtitle style</a:t>
            </a:r>
          </a:p>
        </p:txBody>
      </p:sp>
      <p:sp>
        <p:nvSpPr>
          <p:cNvPr id="34" name="텍스트 개체 틀 26">
            <a:extLst>
              <a:ext uri="{FF2B5EF4-FFF2-40B4-BE49-F238E27FC236}">
                <a16:creationId xmlns:a16="http://schemas.microsoft.com/office/drawing/2014/main" id="{B90CF17D-0F9C-CDD6-027B-9FE7F10C23E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04831" y="2014538"/>
            <a:ext cx="415219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300">
                <a:solidFill>
                  <a:schemeClr val="tx1"/>
                </a:solidFill>
              </a:defRPr>
            </a:lvl2pPr>
            <a:lvl3pPr marL="914400" indent="0">
              <a:buNone/>
              <a:defRPr sz="1300">
                <a:solidFill>
                  <a:schemeClr val="tx1"/>
                </a:solidFill>
              </a:defRPr>
            </a:lvl3pPr>
            <a:lvl4pPr marL="1371600" indent="0">
              <a:buNone/>
              <a:defRPr sz="1300">
                <a:solidFill>
                  <a:schemeClr val="tx1"/>
                </a:solidFill>
              </a:defRPr>
            </a:lvl4pPr>
            <a:lvl5pPr marL="1828800" indent="0">
              <a:buNone/>
              <a:defRPr sz="1300">
                <a:solidFill>
                  <a:schemeClr val="tx1"/>
                </a:solidFill>
              </a:defRPr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086013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>
            <a:extLst>
              <a:ext uri="{FF2B5EF4-FFF2-40B4-BE49-F238E27FC236}">
                <a16:creationId xmlns:a16="http://schemas.microsoft.com/office/drawing/2014/main" id="{FD7B4DD0-0F71-3952-23C0-713344446AB0}"/>
              </a:ext>
            </a:extLst>
          </p:cNvPr>
          <p:cNvSpPr/>
          <p:nvPr userDrawn="1"/>
        </p:nvSpPr>
        <p:spPr>
          <a:xfrm>
            <a:off x="2901950" y="6434136"/>
            <a:ext cx="6242050" cy="423863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34388" y="6450014"/>
            <a:ext cx="391934" cy="365125"/>
          </a:xfrm>
        </p:spPr>
        <p:txBody>
          <a:bodyPr/>
          <a:lstStyle>
            <a:lvl1pPr>
              <a:defRPr sz="970">
                <a:solidFill>
                  <a:schemeClr val="bg1"/>
                </a:solidFill>
              </a:defRPr>
            </a:lvl1pPr>
          </a:lstStyle>
          <a:p>
            <a:fld id="{8CD0CAA7-30BC-4FF4-AF21-DF05EEE2456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9F33F1CD-A35A-411C-E2C8-DFF1393C7A37}"/>
              </a:ext>
            </a:extLst>
          </p:cNvPr>
          <p:cNvSpPr/>
          <p:nvPr userDrawn="1"/>
        </p:nvSpPr>
        <p:spPr>
          <a:xfrm>
            <a:off x="0" y="6434136"/>
            <a:ext cx="2901950" cy="423864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래픽 19">
            <a:extLst>
              <a:ext uri="{FF2B5EF4-FFF2-40B4-BE49-F238E27FC236}">
                <a16:creationId xmlns:a16="http://schemas.microsoft.com/office/drawing/2014/main" id="{2C7E2FE3-0A03-2890-1613-EE71C7FDAD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1773" y="6559366"/>
            <a:ext cx="1218404" cy="147065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9177C626-24BD-C4FE-5E0D-1C487C08C935}"/>
              </a:ext>
            </a:extLst>
          </p:cNvPr>
          <p:cNvCxnSpPr/>
          <p:nvPr userDrawn="1"/>
        </p:nvCxnSpPr>
        <p:spPr>
          <a:xfrm>
            <a:off x="407348" y="740255"/>
            <a:ext cx="8325290" cy="0"/>
          </a:xfrm>
          <a:prstGeom prst="line">
            <a:avLst/>
          </a:prstGeom>
          <a:ln>
            <a:solidFill>
              <a:srgbClr val="7B290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766DFC2-48F7-5C28-8BE0-FA65C0B150C1}"/>
              </a:ext>
            </a:extLst>
          </p:cNvPr>
          <p:cNvSpPr txBox="1"/>
          <p:nvPr userDrawn="1"/>
        </p:nvSpPr>
        <p:spPr>
          <a:xfrm>
            <a:off x="6798595" y="385340"/>
            <a:ext cx="205857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50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0" name="텍스트 개체 틀 19">
            <a:extLst>
              <a:ext uri="{FF2B5EF4-FFF2-40B4-BE49-F238E27FC236}">
                <a16:creationId xmlns:a16="http://schemas.microsoft.com/office/drawing/2014/main" id="{472B94E3-FF13-9477-8B6A-D306D268391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1133" y="2250932"/>
            <a:ext cx="1839142" cy="290401"/>
          </a:xfrm>
        </p:spPr>
        <p:txBody>
          <a:bodyPr>
            <a:spAutoFit/>
          </a:bodyPr>
          <a:lstStyle>
            <a:lvl1pPr marL="0" indent="0">
              <a:buNone/>
              <a:defRPr sz="1430">
                <a:latin typeface="+mj-ea"/>
                <a:ea typeface="+mj-ea"/>
              </a:defRPr>
            </a:lvl1pPr>
            <a:lvl2pPr marL="457200" indent="0">
              <a:buNone/>
              <a:defRPr sz="1430">
                <a:latin typeface="+mj-ea"/>
                <a:ea typeface="+mj-ea"/>
              </a:defRPr>
            </a:lvl2pPr>
            <a:lvl3pPr marL="914400" indent="0">
              <a:buNone/>
              <a:defRPr sz="1430">
                <a:latin typeface="+mj-ea"/>
                <a:ea typeface="+mj-ea"/>
              </a:defRPr>
            </a:lvl3pPr>
            <a:lvl4pPr marL="1371600" indent="0">
              <a:buNone/>
              <a:defRPr sz="1430">
                <a:latin typeface="+mj-ea"/>
                <a:ea typeface="+mj-ea"/>
              </a:defRPr>
            </a:lvl4pPr>
            <a:lvl5pPr marL="1828800" indent="0">
              <a:buNone/>
              <a:defRPr sz="1430">
                <a:latin typeface="+mj-ea"/>
                <a:ea typeface="+mj-ea"/>
              </a:defRPr>
            </a:lvl5pPr>
          </a:lstStyle>
          <a:p>
            <a:r>
              <a:rPr lang="en-US" altLang="ko-KR" sz="143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02. KNUT History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DFA44D6-2BF5-4FE6-982E-F0AC322F9A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2081" y="342730"/>
            <a:ext cx="2875324" cy="419217"/>
          </a:xfrm>
        </p:spPr>
        <p:txBody>
          <a:bodyPr wrap="square">
            <a:spAutoFit/>
          </a:bodyPr>
          <a:lstStyle>
            <a:lvl1pPr>
              <a:defRPr sz="236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defRPr>
            </a:lvl1pPr>
          </a:lstStyle>
          <a:p>
            <a:r>
              <a:rPr lang="en-US" altLang="ko-KR" sz="236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Main Title</a:t>
            </a:r>
            <a:endParaRPr lang="ko-KR" altLang="en-US" sz="236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2" name="텍스트 개체 틀 13">
            <a:extLst>
              <a:ext uri="{FF2B5EF4-FFF2-40B4-BE49-F238E27FC236}">
                <a16:creationId xmlns:a16="http://schemas.microsoft.com/office/drawing/2014/main" id="{6E8D79B8-60B6-E077-75A3-6339A605010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21133" y="937092"/>
            <a:ext cx="1819275" cy="348557"/>
          </a:xfrm>
        </p:spPr>
        <p:txBody>
          <a:bodyPr>
            <a:spAutoFit/>
          </a:bodyPr>
          <a:lstStyle>
            <a:lvl1pPr marL="0" indent="0">
              <a:buNone/>
              <a:defRPr sz="1850"/>
            </a:lvl1pPr>
            <a:lvl2pPr marL="457200" indent="0">
              <a:buNone/>
              <a:defRPr sz="1850"/>
            </a:lvl2pPr>
            <a:lvl3pPr marL="914400" indent="0">
              <a:buNone/>
              <a:defRPr sz="1850"/>
            </a:lvl3pPr>
            <a:lvl4pPr marL="1371600" indent="0">
              <a:buNone/>
              <a:defRPr sz="1850"/>
            </a:lvl4pPr>
            <a:lvl5pPr marL="1828800" indent="0">
              <a:buNone/>
              <a:defRPr sz="1850"/>
            </a:lvl5pPr>
          </a:lstStyle>
          <a:p>
            <a:r>
              <a:rPr lang="en-US" altLang="ko-KR" sz="1850" dirty="0">
                <a:solidFill>
                  <a:srgbClr val="1F1F2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About </a:t>
            </a:r>
            <a:r>
              <a:rPr lang="en-US" altLang="ko-KR" sz="1850" dirty="0">
                <a:solidFill>
                  <a:srgbClr val="2D2D2E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KNUT</a:t>
            </a:r>
            <a:endParaRPr lang="ko-KR" altLang="en-US" sz="1850" dirty="0">
              <a:solidFill>
                <a:srgbClr val="2D2D2E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3" name="텍스트 개체 틀 19">
            <a:extLst>
              <a:ext uri="{FF2B5EF4-FFF2-40B4-BE49-F238E27FC236}">
                <a16:creationId xmlns:a16="http://schemas.microsoft.com/office/drawing/2014/main" id="{7C41BA37-64F2-56D7-ED00-B82037742E0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21133" y="1260332"/>
            <a:ext cx="1839142" cy="290401"/>
          </a:xfrm>
        </p:spPr>
        <p:txBody>
          <a:bodyPr>
            <a:spAutoFit/>
          </a:bodyPr>
          <a:lstStyle>
            <a:lvl1pPr marL="0" indent="0">
              <a:buNone/>
              <a:defRPr sz="1430">
                <a:latin typeface="+mj-ea"/>
                <a:ea typeface="+mj-ea"/>
              </a:defRPr>
            </a:lvl1pPr>
            <a:lvl2pPr marL="457200" indent="0">
              <a:buNone/>
              <a:defRPr sz="1430">
                <a:latin typeface="+mj-ea"/>
                <a:ea typeface="+mj-ea"/>
              </a:defRPr>
            </a:lvl2pPr>
            <a:lvl3pPr marL="914400" indent="0">
              <a:buNone/>
              <a:defRPr sz="1430">
                <a:latin typeface="+mj-ea"/>
                <a:ea typeface="+mj-ea"/>
              </a:defRPr>
            </a:lvl3pPr>
            <a:lvl4pPr marL="1371600" indent="0">
              <a:buNone/>
              <a:defRPr sz="1430">
                <a:latin typeface="+mj-ea"/>
                <a:ea typeface="+mj-ea"/>
              </a:defRPr>
            </a:lvl4pPr>
            <a:lvl5pPr marL="1828800" indent="0">
              <a:buNone/>
              <a:defRPr sz="1430">
                <a:latin typeface="+mj-ea"/>
                <a:ea typeface="+mj-ea"/>
              </a:defRPr>
            </a:lvl5pPr>
          </a:lstStyle>
          <a:p>
            <a:r>
              <a:rPr lang="en-US" altLang="ko-KR" sz="143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01.  About KNUT</a:t>
            </a:r>
          </a:p>
        </p:txBody>
      </p:sp>
      <p:sp>
        <p:nvSpPr>
          <p:cNvPr id="14" name="텍스트 개체 틀 23">
            <a:extLst>
              <a:ext uri="{FF2B5EF4-FFF2-40B4-BE49-F238E27FC236}">
                <a16:creationId xmlns:a16="http://schemas.microsoft.com/office/drawing/2014/main" id="{199D0E7C-3AE2-093E-6A73-BC7DD3A7C23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8706" y="2493998"/>
            <a:ext cx="6666969" cy="549125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1050">
                <a:latin typeface="+mn-ea"/>
                <a:ea typeface="+mn-ea"/>
              </a:defRPr>
            </a:lvl1pPr>
            <a:lvl2pPr marL="457200" indent="0">
              <a:buNone/>
              <a:defRPr sz="1050">
                <a:latin typeface="+mn-ea"/>
                <a:ea typeface="+mn-ea"/>
              </a:defRPr>
            </a:lvl2pPr>
            <a:lvl3pPr marL="914400" indent="0">
              <a:buNone/>
              <a:defRPr sz="1050">
                <a:latin typeface="+mn-ea"/>
                <a:ea typeface="+mn-ea"/>
              </a:defRPr>
            </a:lvl3pPr>
            <a:lvl4pPr marL="1371600" indent="0">
              <a:buNone/>
              <a:defRPr sz="1050">
                <a:latin typeface="+mn-ea"/>
                <a:ea typeface="+mn-ea"/>
              </a:defRPr>
            </a:lvl4pPr>
            <a:lvl5pPr marL="1828800" indent="0">
              <a:buNone/>
              <a:defRPr sz="1050">
                <a:latin typeface="+mn-ea"/>
                <a:ea typeface="+mn-ea"/>
              </a:defRPr>
            </a:lvl5pPr>
          </a:lstStyle>
          <a:p>
            <a:pPr>
              <a:lnSpc>
                <a:spcPct val="150000"/>
              </a:lnSpc>
            </a:pPr>
            <a:r>
              <a:rPr lang="ko-KR" altLang="en-US" sz="105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국립한국교통대학교는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118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여년의 유구한 역사를 가진 국내 유일의 교통특성화대학으로서 진리탐구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, 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미래창조 및 인류봉사의 교육이념 아래 미래사회의 주역이 될 인재 육성을 통해 국가와 지역사회에 기여해 왔습니다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.</a:t>
            </a:r>
            <a:endParaRPr lang="ko-KR" altLang="en-US" sz="105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5" name="텍스트 개체 틀 23">
            <a:extLst>
              <a:ext uri="{FF2B5EF4-FFF2-40B4-BE49-F238E27FC236}">
                <a16:creationId xmlns:a16="http://schemas.microsoft.com/office/drawing/2014/main" id="{ED9BB2DB-D8EF-1A11-FC3E-BC55EA1BA9D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8706" y="1499993"/>
            <a:ext cx="6666969" cy="549125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1050">
                <a:latin typeface="+mn-ea"/>
                <a:ea typeface="+mn-ea"/>
              </a:defRPr>
            </a:lvl1pPr>
            <a:lvl2pPr marL="457200" indent="0">
              <a:buNone/>
              <a:defRPr sz="1050">
                <a:latin typeface="+mn-ea"/>
                <a:ea typeface="+mn-ea"/>
              </a:defRPr>
            </a:lvl2pPr>
            <a:lvl3pPr marL="914400" indent="0">
              <a:buNone/>
              <a:defRPr sz="1050">
                <a:latin typeface="+mn-ea"/>
                <a:ea typeface="+mn-ea"/>
              </a:defRPr>
            </a:lvl3pPr>
            <a:lvl4pPr marL="1371600" indent="0">
              <a:buNone/>
              <a:defRPr sz="1050">
                <a:latin typeface="+mn-ea"/>
                <a:ea typeface="+mn-ea"/>
              </a:defRPr>
            </a:lvl4pPr>
            <a:lvl5pPr marL="1828800" indent="0">
              <a:buNone/>
              <a:defRPr sz="1050">
                <a:latin typeface="+mn-ea"/>
                <a:ea typeface="+mn-ea"/>
              </a:defRPr>
            </a:lvl5pPr>
          </a:lstStyle>
          <a:p>
            <a:pPr>
              <a:lnSpc>
                <a:spcPct val="150000"/>
              </a:lnSpc>
            </a:pPr>
            <a:r>
              <a:rPr lang="ko-KR" altLang="en-US" sz="105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국립한국교통대학교는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118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여년의 유구한 역사를 가진 국내 유일의 교통특성화대학으로서 진리탐구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, 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미래창조 및 인류봉사의 교육이념 아래 미래사회의 주역이 될 인재 육성을 통해 국가와 지역사회에 기여해 왔습니다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.</a:t>
            </a:r>
            <a:endParaRPr lang="ko-KR" altLang="en-US" sz="105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17791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CAA7-30BC-4FF4-AF21-DF05EEE245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262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CAA7-30BC-4FF4-AF21-DF05EEE245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64839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CAA7-30BC-4FF4-AF21-DF05EEE245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4424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CAA7-30BC-4FF4-AF21-DF05EEE245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4730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CAA7-30BC-4FF4-AF21-DF05EEE245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74898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D0CAA7-30BC-4FF4-AF21-DF05EEE245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3925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72" r:id="rId3"/>
    <p:sldLayoutId id="2147483673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8" r:id="rId10"/>
    <p:sldLayoutId id="2147483669" r:id="rId11"/>
    <p:sldLayoutId id="2147483670" r:id="rId12"/>
    <p:sldLayoutId id="2147483671" r:id="rId1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9D2ECD4-0B44-1C56-8417-6323AB14B8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3CBE0CE-BF52-BE5F-5159-728A6545FB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998031A-7454-5DC7-2E84-D7BD00EAE4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A18AD88-EC54-0FF7-1659-01F06CDBEA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8697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F010CC3B-8361-D790-9F14-799033FFFBD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0D492D3-A41B-5E1C-9372-5CE3D5617F8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B6BFB2B-4546-7ECB-E698-4744E201F3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CF1895A-46C8-9371-6579-6C80EB6961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1B5878B1-DBFA-E515-B286-58D515CEC6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261215DC-CC9A-7247-2B0A-01C112BC713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A6844E1F-8EE2-41A9-5D64-111236646C6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119AAC6D-EFD6-D72B-532E-DB59DF6E65B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6CAB13C8-3848-40AD-B2C5-4B18F2DDBD0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8D451626-F581-48E3-A997-2157750A8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CAA7-30BC-4FF4-AF21-DF05EEE24563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1473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61B1A98-804F-373E-D945-7ACAEF93B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CAA7-30BC-4FF4-AF21-DF05EEE24563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9B80CDB-4FEF-11F6-EC0F-D61364B785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28DD16F-6DBE-05C0-6B91-DA93A5D79E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E3AB3A7-A089-DCEA-4B2B-CFB56DCC214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2947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218E031-33AA-7390-CF54-ED384BC5A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0CAA7-30BC-4FF4-AF21-DF05EEE24563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FE38DBA-5A9C-4B6E-0EA6-8DC0325A41B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E1FBD7C-4A72-7606-9124-2FFB619BE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B130E55-E948-D3E3-6C7B-8F7DB6F44B2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135AB4A1-2586-1FE2-0D80-61E85554C05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9F27F0EB-6214-F041-6F0E-9747BB5332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9CAB4722-4CD4-242F-EC6E-7F269A2FF30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8202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교통대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7B290C"/>
      </a:accent1>
      <a:accent2>
        <a:srgbClr val="4E4E50"/>
      </a:accent2>
      <a:accent3>
        <a:srgbClr val="EB6231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교통대2">
      <a:majorFont>
        <a:latin typeface="Pretendard Variable ExtraBold"/>
        <a:ea typeface="Pretendard Variable ExtraBold"/>
        <a:cs typeface=""/>
      </a:majorFont>
      <a:minorFont>
        <a:latin typeface="Pretendard Variable Medium"/>
        <a:ea typeface="Pretendard Variable Medium"/>
        <a:cs typeface="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1303</TotalTime>
  <Words>3</Words>
  <Application>Microsoft Office PowerPoint</Application>
  <PresentationFormat>화면 슬라이드 쇼(4:3)</PresentationFormat>
  <Paragraphs>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Pretendard ExtraBold</vt:lpstr>
      <vt:lpstr>Pretendard Variable ExtraBold</vt:lpstr>
      <vt:lpstr>Pretendard Variable Medium</vt:lpstr>
      <vt:lpstr>Pretendard Variable SemiBold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신기진</dc:creator>
  <cp:lastModifiedBy>신기진</cp:lastModifiedBy>
  <cp:revision>18</cp:revision>
  <dcterms:created xsi:type="dcterms:W3CDTF">2025-06-11T07:57:05Z</dcterms:created>
  <dcterms:modified xsi:type="dcterms:W3CDTF">2025-08-08T08:18:52Z</dcterms:modified>
</cp:coreProperties>
</file>