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8" r:id="rId2"/>
    <p:sldId id="269" r:id="rId3"/>
    <p:sldId id="270" r:id="rId4"/>
    <p:sldId id="271" r:id="rId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96" userDrawn="1">
          <p15:clr>
            <a:srgbClr val="A4A3A4"/>
          </p15:clr>
        </p15:guide>
        <p15:guide id="3" orient="horz" pos="344" userDrawn="1">
          <p15:clr>
            <a:srgbClr val="A4A3A4"/>
          </p15:clr>
        </p15:guide>
        <p15:guide id="4" orient="horz" pos="3984" userDrawn="1">
          <p15:clr>
            <a:srgbClr val="A4A3A4"/>
          </p15:clr>
        </p15:guide>
        <p15:guide id="5" pos="7292" userDrawn="1">
          <p15:clr>
            <a:srgbClr val="A4A3A4"/>
          </p15:clr>
        </p15:guide>
        <p15:guide id="6" pos="380" userDrawn="1">
          <p15:clr>
            <a:srgbClr val="A4A3A4"/>
          </p15:clr>
        </p15:guide>
        <p15:guide id="7" pos="3477" userDrawn="1">
          <p15:clr>
            <a:srgbClr val="A4A3A4"/>
          </p15:clr>
        </p15:guide>
        <p15:guide id="8" orient="horz" pos="4183" userDrawn="1">
          <p15:clr>
            <a:srgbClr val="A4A3A4"/>
          </p15:clr>
        </p15:guide>
        <p15:guide id="9" orient="horz" pos="4143" userDrawn="1">
          <p15:clr>
            <a:srgbClr val="A4A3A4"/>
          </p15:clr>
        </p15:guide>
        <p15:guide id="10" orient="horz" pos="4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87" autoAdjust="0"/>
    <p:restoredTop sz="94660"/>
  </p:normalViewPr>
  <p:slideViewPr>
    <p:cSldViewPr snapToGrid="0" showGuides="1">
      <p:cViewPr varScale="1">
        <p:scale>
          <a:sx n="199" d="100"/>
          <a:sy n="199" d="100"/>
        </p:scale>
        <p:origin x="156" y="312"/>
      </p:cViewPr>
      <p:guideLst>
        <p:guide orient="horz" pos="2160"/>
        <p:guide pos="3896"/>
        <p:guide orient="horz" pos="344"/>
        <p:guide orient="horz" pos="3984"/>
        <p:guide pos="7292"/>
        <p:guide pos="380"/>
        <p:guide pos="3477"/>
        <p:guide orient="horz" pos="4183"/>
        <p:guide orient="horz" pos="4143"/>
        <p:guide orient="horz" pos="47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870501-3162-4205-A152-A1E23D28E449}" type="datetimeFigureOut">
              <a:rPr lang="ko-KR" altLang="en-US" smtClean="0"/>
              <a:t>2025-08-09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8038C3-84C7-4009-BEB9-966B19D15AE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41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4DC17914-4537-47CD-17AE-1EAF0F734EFF}"/>
              </a:ext>
            </a:extLst>
          </p:cNvPr>
          <p:cNvSpPr/>
          <p:nvPr userDrawn="1"/>
        </p:nvSpPr>
        <p:spPr>
          <a:xfrm>
            <a:off x="-1" y="6324600"/>
            <a:ext cx="3654426" cy="533400"/>
          </a:xfrm>
          <a:prstGeom prst="rect">
            <a:avLst/>
          </a:prstGeom>
          <a:solidFill>
            <a:srgbClr val="7B290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742A5E5F-A1C7-08AD-4C3F-043CA72C70FE}"/>
              </a:ext>
            </a:extLst>
          </p:cNvPr>
          <p:cNvSpPr/>
          <p:nvPr userDrawn="1"/>
        </p:nvSpPr>
        <p:spPr>
          <a:xfrm>
            <a:off x="3654425" y="6324600"/>
            <a:ext cx="8537575" cy="533400"/>
          </a:xfrm>
          <a:prstGeom prst="rect">
            <a:avLst/>
          </a:prstGeom>
          <a:solidFill>
            <a:srgbClr val="C7C8C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F021CE2-8E46-4D44-45C9-42BD69BA0435}"/>
              </a:ext>
            </a:extLst>
          </p:cNvPr>
          <p:cNvSpPr txBox="1"/>
          <p:nvPr userDrawn="1"/>
        </p:nvSpPr>
        <p:spPr>
          <a:xfrm>
            <a:off x="8428865" y="6452597"/>
            <a:ext cx="3260829" cy="2723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170" dirty="0">
                <a:solidFill>
                  <a:schemeClr val="bg1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COPYRIGHT © KNUT. ALL RIGHT RESERVED.</a:t>
            </a:r>
            <a:endParaRPr lang="ko-KR" altLang="en-US" sz="1170" dirty="0">
              <a:solidFill>
                <a:schemeClr val="bg1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2DC875D-1B6D-3C22-05A2-DAC41314CA05}"/>
              </a:ext>
            </a:extLst>
          </p:cNvPr>
          <p:cNvSpPr txBox="1"/>
          <p:nvPr userDrawn="1"/>
        </p:nvSpPr>
        <p:spPr>
          <a:xfrm>
            <a:off x="9246443" y="450918"/>
            <a:ext cx="2438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750" dirty="0">
                <a:solidFill>
                  <a:srgbClr val="7B290C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Together, Get Better !</a:t>
            </a:r>
            <a:endParaRPr lang="ko-KR" altLang="en-US" sz="1750" dirty="0">
              <a:solidFill>
                <a:srgbClr val="7B290C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pic>
        <p:nvPicPr>
          <p:cNvPr id="15" name="그래픽 14">
            <a:extLst>
              <a:ext uri="{FF2B5EF4-FFF2-40B4-BE49-F238E27FC236}">
                <a16:creationId xmlns:a16="http://schemas.microsoft.com/office/drawing/2014/main" id="{B1401930-C2BF-993F-2A2D-C3058F2D2A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77291" y="6476045"/>
            <a:ext cx="1889722" cy="228095"/>
          </a:xfrm>
          <a:prstGeom prst="rect">
            <a:avLst/>
          </a:prstGeom>
        </p:spPr>
      </p:pic>
      <p:pic>
        <p:nvPicPr>
          <p:cNvPr id="16" name="그림 15" descr="텍스트, 건물, 간판, 로고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6F26693D-E708-1885-7BA3-8F5D8EB089B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86" y="0"/>
            <a:ext cx="3648075" cy="6324600"/>
          </a:xfrm>
          <a:prstGeom prst="rect">
            <a:avLst/>
          </a:prstGeom>
        </p:spPr>
      </p:pic>
      <p:sp>
        <p:nvSpPr>
          <p:cNvPr id="18" name="텍스트 개체 틀 17">
            <a:extLst>
              <a:ext uri="{FF2B5EF4-FFF2-40B4-BE49-F238E27FC236}">
                <a16:creationId xmlns:a16="http://schemas.microsoft.com/office/drawing/2014/main" id="{121119A6-F4FF-B973-64D9-5D9705E1C65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41120" y="1844276"/>
            <a:ext cx="4811485" cy="600614"/>
          </a:xfrm>
        </p:spPr>
        <p:txBody>
          <a:bodyPr wrap="square">
            <a:spAutoFit/>
          </a:bodyPr>
          <a:lstStyle>
            <a:lvl1pPr marL="0" indent="0">
              <a:buNone/>
              <a:defRPr sz="3670">
                <a:solidFill>
                  <a:schemeClr val="accent1"/>
                </a:solidFill>
                <a:latin typeface="+mj-ea"/>
                <a:ea typeface="+mj-ea"/>
              </a:defRPr>
            </a:lvl1pPr>
            <a:lvl2pPr marL="457200" indent="0">
              <a:buNone/>
              <a:defRPr sz="3670">
                <a:solidFill>
                  <a:schemeClr val="accent1"/>
                </a:solidFill>
                <a:latin typeface="+mj-ea"/>
                <a:ea typeface="+mj-ea"/>
              </a:defRPr>
            </a:lvl2pPr>
            <a:lvl3pPr marL="914400" indent="0">
              <a:buNone/>
              <a:defRPr sz="3670">
                <a:solidFill>
                  <a:schemeClr val="accent1"/>
                </a:solidFill>
                <a:latin typeface="+mj-ea"/>
                <a:ea typeface="+mj-ea"/>
              </a:defRPr>
            </a:lvl3pPr>
            <a:lvl4pPr marL="1371600" indent="0">
              <a:buNone/>
              <a:defRPr sz="3670">
                <a:solidFill>
                  <a:schemeClr val="accent1"/>
                </a:solidFill>
                <a:latin typeface="+mj-ea"/>
                <a:ea typeface="+mj-ea"/>
              </a:defRPr>
            </a:lvl4pPr>
            <a:lvl5pPr marL="1828800" indent="0">
              <a:buNone/>
              <a:defRPr sz="3670">
                <a:solidFill>
                  <a:schemeClr val="accent1"/>
                </a:solidFill>
                <a:latin typeface="+mj-ea"/>
                <a:ea typeface="+mj-ea"/>
              </a:defRPr>
            </a:lvl5pPr>
          </a:lstStyle>
          <a:p>
            <a:r>
              <a:rPr lang="en-US" altLang="ko-KR" sz="3670" dirty="0">
                <a:solidFill>
                  <a:srgbClr val="7B290C"/>
                </a:solidFill>
                <a:latin typeface="Pretendard Variable SemiBold" panose="02000003000000020004" pitchFamily="2" charset="-127"/>
                <a:ea typeface="Pretendard Variable SemiBold" panose="02000003000000020004" pitchFamily="2" charset="-127"/>
                <a:cs typeface="Pretendard Variable SemiBold" panose="02000003000000020004" pitchFamily="2" charset="-127"/>
              </a:rPr>
              <a:t>KNUT Presentation</a:t>
            </a:r>
            <a:endParaRPr lang="ko-KR" altLang="en-US" sz="3670" dirty="0">
              <a:solidFill>
                <a:srgbClr val="7B290C"/>
              </a:solidFill>
              <a:latin typeface="Pretendard Variable SemiBold" panose="02000003000000020004" pitchFamily="2" charset="-127"/>
              <a:ea typeface="Pretendard Variable SemiBold" panose="02000003000000020004" pitchFamily="2" charset="-127"/>
              <a:cs typeface="Pretendard Variable SemiBold" panose="02000003000000020004" pitchFamily="2" charset="-127"/>
            </a:endParaRPr>
          </a:p>
        </p:txBody>
      </p:sp>
      <p:sp>
        <p:nvSpPr>
          <p:cNvPr id="20" name="텍스트 개체 틀 19">
            <a:extLst>
              <a:ext uri="{FF2B5EF4-FFF2-40B4-BE49-F238E27FC236}">
                <a16:creationId xmlns:a16="http://schemas.microsoft.com/office/drawing/2014/main" id="{8569B4DB-0823-BECA-C78E-7E4505632B8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41120" y="2991931"/>
            <a:ext cx="4811485" cy="600614"/>
          </a:xfrm>
        </p:spPr>
        <p:txBody>
          <a:bodyPr>
            <a:spAutoFit/>
          </a:bodyPr>
          <a:lstStyle>
            <a:lvl1pPr marL="0" indent="0">
              <a:buNone/>
              <a:defRPr sz="3670">
                <a:solidFill>
                  <a:schemeClr val="tx1"/>
                </a:solidFill>
              </a:defRPr>
            </a:lvl1pPr>
            <a:lvl2pPr marL="457200" indent="0">
              <a:buNone/>
              <a:defRPr sz="3670">
                <a:solidFill>
                  <a:schemeClr val="tx1"/>
                </a:solidFill>
              </a:defRPr>
            </a:lvl2pPr>
            <a:lvl3pPr marL="914400" indent="0">
              <a:buNone/>
              <a:defRPr sz="3670">
                <a:solidFill>
                  <a:schemeClr val="tx1"/>
                </a:solidFill>
              </a:defRPr>
            </a:lvl3pPr>
            <a:lvl4pPr marL="1371600" indent="0">
              <a:buNone/>
              <a:defRPr sz="3670">
                <a:solidFill>
                  <a:schemeClr val="tx1"/>
                </a:solidFill>
              </a:defRPr>
            </a:lvl4pPr>
            <a:lvl5pPr marL="1828800" indent="0">
              <a:buNone/>
              <a:defRPr sz="3670">
                <a:solidFill>
                  <a:schemeClr val="tx1"/>
                </a:solidFill>
              </a:defRPr>
            </a:lvl5pPr>
          </a:lstStyle>
          <a:p>
            <a:r>
              <a:rPr lang="en-US" altLang="ko-KR" sz="367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PowerPoint Template </a:t>
            </a:r>
            <a:endParaRPr lang="ko-KR" altLang="en-US" sz="3670" dirty="0"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sp>
        <p:nvSpPr>
          <p:cNvPr id="22" name="텍스트 개체 틀 21">
            <a:extLst>
              <a:ext uri="{FF2B5EF4-FFF2-40B4-BE49-F238E27FC236}">
                <a16:creationId xmlns:a16="http://schemas.microsoft.com/office/drawing/2014/main" id="{D7537BED-406C-A781-2273-9AEF06A435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60170" y="3910010"/>
            <a:ext cx="2643187" cy="330540"/>
          </a:xfrm>
        </p:spPr>
        <p:txBody>
          <a:bodyPr>
            <a:spAutoFit/>
          </a:bodyPr>
          <a:lstStyle>
            <a:lvl1pPr marL="0" indent="0">
              <a:buNone/>
              <a:defRPr sz="1720"/>
            </a:lvl1pPr>
            <a:lvl2pPr marL="457200" indent="0">
              <a:buNone/>
              <a:defRPr sz="1720"/>
            </a:lvl2pPr>
            <a:lvl3pPr marL="914400" indent="0">
              <a:buNone/>
              <a:defRPr sz="1720"/>
            </a:lvl3pPr>
            <a:lvl4pPr marL="1371600" indent="0">
              <a:buNone/>
              <a:defRPr sz="1720"/>
            </a:lvl4pPr>
            <a:lvl5pPr marL="1828800" indent="0">
              <a:buNone/>
              <a:defRPr sz="1720"/>
            </a:lvl5pPr>
          </a:lstStyle>
          <a:p>
            <a:r>
              <a:rPr lang="en-US" altLang="ko-KR" sz="172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25. December 2025</a:t>
            </a:r>
          </a:p>
        </p:txBody>
      </p:sp>
      <p:sp>
        <p:nvSpPr>
          <p:cNvPr id="23" name="텍스트 개체 틀 21">
            <a:extLst>
              <a:ext uri="{FF2B5EF4-FFF2-40B4-BE49-F238E27FC236}">
                <a16:creationId xmlns:a16="http://schemas.microsoft.com/office/drawing/2014/main" id="{3B4DF18E-37D8-21F0-0842-8D4FED16C59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60170" y="4282601"/>
            <a:ext cx="2643187" cy="330540"/>
          </a:xfrm>
        </p:spPr>
        <p:txBody>
          <a:bodyPr>
            <a:spAutoFit/>
          </a:bodyPr>
          <a:lstStyle>
            <a:lvl1pPr marL="0" indent="0">
              <a:buNone/>
              <a:defRPr sz="1720"/>
            </a:lvl1pPr>
            <a:lvl2pPr marL="457200" indent="0">
              <a:buNone/>
              <a:defRPr sz="1720"/>
            </a:lvl2pPr>
            <a:lvl3pPr marL="914400" indent="0">
              <a:buNone/>
              <a:defRPr sz="1720"/>
            </a:lvl3pPr>
            <a:lvl4pPr marL="1371600" indent="0">
              <a:buNone/>
              <a:defRPr sz="1720"/>
            </a:lvl4pPr>
            <a:lvl5pPr marL="1828800" indent="0">
              <a:buNone/>
              <a:defRPr sz="1720"/>
            </a:lvl5pPr>
          </a:lstStyle>
          <a:p>
            <a:r>
              <a:rPr lang="ko-KR" altLang="en-US" sz="172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브랜드 </a:t>
            </a:r>
            <a:r>
              <a:rPr lang="ko-KR" altLang="en-US" sz="1720" dirty="0" err="1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전략실</a:t>
            </a:r>
            <a:r>
              <a:rPr lang="ko-KR" altLang="en-US" sz="172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 </a:t>
            </a:r>
            <a:r>
              <a:rPr lang="en-US" altLang="ko-KR" sz="172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/ </a:t>
            </a:r>
            <a:r>
              <a:rPr lang="ko-KR" altLang="en-US" sz="172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팀장 홍길동</a:t>
            </a:r>
          </a:p>
        </p:txBody>
      </p:sp>
    </p:spTree>
    <p:extLst>
      <p:ext uri="{BB962C8B-B14F-4D97-AF65-F5344CB8AC3E}">
        <p14:creationId xmlns:p14="http://schemas.microsoft.com/office/powerpoint/2010/main" val="40155292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1A817D89-9CD7-B4A0-88A0-6E0A5D4255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FD8867C3-DE1B-FDF6-505F-62B9DCE81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F0AC776-EF85-AFF0-2B02-8437D50EB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86925-96DB-40AB-9535-04CC6C9D2D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510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F06E67-7A99-FDEB-8AA9-3F46AAFF4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15B9A66-D2B6-7DB6-09E9-70671F2D8F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E8339916-F500-2EDF-5137-CF861A3B7F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F58D3DA-A06B-8798-6823-B26CDB5FBA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3D2D9DD-7E9A-957A-FBAC-F7C2C308A5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899A0A6-93E3-4171-02F5-E3BD2EB2C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86925-96DB-40AB-9535-04CC6C9D2D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86653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22C68FD-B07A-481C-5A87-787AA4E801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23EACFFD-2D5D-DC49-5E06-373E32E09A2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E195502-1971-F3DE-2FC4-A0F2BA188F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7819D7C-E37E-943E-4C2B-7379E0C7F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74272709-B290-C621-5EAA-CF9BDFCC9F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C8D5E9C-8C9E-CE24-A12B-5C77A465B6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86925-96DB-40AB-9535-04CC6C9D2D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5285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4E16526-5AE4-B637-028D-9CDCC09B96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C2D504BA-5662-56ED-C192-ADCDC7DE46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ED69E40-7A1A-D844-6144-34807EEEBE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27DA227-B6BF-A80E-D2D6-15B1FC8644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8140700-93CD-7B75-C099-0F256803D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86925-96DB-40AB-9535-04CC6C9D2D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07716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A9B8D5CB-5891-EAD3-1684-D37BE3711D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549129F-1E70-ED7E-2946-24B6A30A88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DD8139B-EA61-3D35-246F-40B99B1978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78D7963-9CCB-7577-4E49-26A42950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135B95B-22BF-F9F1-0282-9CA8413949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86925-96DB-40AB-9535-04CC6C9D2D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3656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4DC17914-4537-47CD-17AE-1EAF0F734EFF}"/>
              </a:ext>
            </a:extLst>
          </p:cNvPr>
          <p:cNvSpPr/>
          <p:nvPr userDrawn="1"/>
        </p:nvSpPr>
        <p:spPr>
          <a:xfrm>
            <a:off x="-1" y="6324600"/>
            <a:ext cx="3654426" cy="533400"/>
          </a:xfrm>
          <a:prstGeom prst="rect">
            <a:avLst/>
          </a:prstGeom>
          <a:solidFill>
            <a:srgbClr val="7B290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742A5E5F-A1C7-08AD-4C3F-043CA72C70FE}"/>
              </a:ext>
            </a:extLst>
          </p:cNvPr>
          <p:cNvSpPr/>
          <p:nvPr userDrawn="1"/>
        </p:nvSpPr>
        <p:spPr>
          <a:xfrm>
            <a:off x="3654425" y="6324600"/>
            <a:ext cx="8537575" cy="533400"/>
          </a:xfrm>
          <a:prstGeom prst="rect">
            <a:avLst/>
          </a:prstGeom>
          <a:solidFill>
            <a:srgbClr val="C7C8C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F021CE2-8E46-4D44-45C9-42BD69BA0435}"/>
              </a:ext>
            </a:extLst>
          </p:cNvPr>
          <p:cNvSpPr txBox="1"/>
          <p:nvPr userDrawn="1"/>
        </p:nvSpPr>
        <p:spPr>
          <a:xfrm>
            <a:off x="8428865" y="6452597"/>
            <a:ext cx="3260829" cy="2723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170" dirty="0">
                <a:solidFill>
                  <a:schemeClr val="bg1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COPYRIGHT © KNUT. ALL RIGHT RESERVED.</a:t>
            </a:r>
            <a:endParaRPr lang="ko-KR" altLang="en-US" sz="1170" dirty="0">
              <a:solidFill>
                <a:schemeClr val="bg1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2DC875D-1B6D-3C22-05A2-DAC41314CA05}"/>
              </a:ext>
            </a:extLst>
          </p:cNvPr>
          <p:cNvSpPr txBox="1"/>
          <p:nvPr userDrawn="1"/>
        </p:nvSpPr>
        <p:spPr>
          <a:xfrm>
            <a:off x="9246443" y="450918"/>
            <a:ext cx="2438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750" dirty="0">
                <a:solidFill>
                  <a:srgbClr val="7B290C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Together, Get Better !</a:t>
            </a:r>
            <a:endParaRPr lang="ko-KR" altLang="en-US" sz="1750" dirty="0">
              <a:solidFill>
                <a:srgbClr val="7B290C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pic>
        <p:nvPicPr>
          <p:cNvPr id="15" name="그래픽 14">
            <a:extLst>
              <a:ext uri="{FF2B5EF4-FFF2-40B4-BE49-F238E27FC236}">
                <a16:creationId xmlns:a16="http://schemas.microsoft.com/office/drawing/2014/main" id="{B1401930-C2BF-993F-2A2D-C3058F2D2A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77291" y="6476045"/>
            <a:ext cx="1889722" cy="228095"/>
          </a:xfrm>
          <a:prstGeom prst="rect">
            <a:avLst/>
          </a:prstGeom>
        </p:spPr>
      </p:pic>
      <p:pic>
        <p:nvPicPr>
          <p:cNvPr id="16" name="그림 15" descr="텍스트, 건물, 간판, 로고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6F26693D-E708-1885-7BA3-8F5D8EB089B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86" y="0"/>
            <a:ext cx="3648075" cy="6324600"/>
          </a:xfrm>
          <a:prstGeom prst="rect">
            <a:avLst/>
          </a:prstGeom>
        </p:spPr>
      </p:pic>
      <p:sp>
        <p:nvSpPr>
          <p:cNvPr id="19" name="텍스트 개체 틀 18">
            <a:extLst>
              <a:ext uri="{FF2B5EF4-FFF2-40B4-BE49-F238E27FC236}">
                <a16:creationId xmlns:a16="http://schemas.microsoft.com/office/drawing/2014/main" id="{2FF0AAAE-FEC8-2A35-D4E9-2C106AFD012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62444" y="1951585"/>
            <a:ext cx="3509963" cy="469039"/>
          </a:xfrm>
        </p:spPr>
        <p:txBody>
          <a:bodyPr>
            <a:spAutoFit/>
          </a:bodyPr>
          <a:lstStyle>
            <a:lvl1pPr marL="0" indent="0">
              <a:buNone/>
              <a:defRPr sz="2720">
                <a:solidFill>
                  <a:schemeClr val="accent1"/>
                </a:solidFill>
                <a:latin typeface="+mj-ea"/>
                <a:ea typeface="+mj-ea"/>
              </a:defRPr>
            </a:lvl1pPr>
            <a:lvl2pPr>
              <a:defRPr sz="2720">
                <a:solidFill>
                  <a:schemeClr val="accent1"/>
                </a:solidFill>
                <a:latin typeface="+mj-ea"/>
                <a:ea typeface="+mj-ea"/>
              </a:defRPr>
            </a:lvl2pPr>
            <a:lvl3pPr>
              <a:defRPr sz="2720">
                <a:solidFill>
                  <a:schemeClr val="accent1"/>
                </a:solidFill>
                <a:latin typeface="+mj-ea"/>
                <a:ea typeface="+mj-ea"/>
              </a:defRPr>
            </a:lvl3pPr>
            <a:lvl4pPr>
              <a:defRPr sz="2720">
                <a:solidFill>
                  <a:schemeClr val="accent1"/>
                </a:solidFill>
                <a:latin typeface="+mj-ea"/>
                <a:ea typeface="+mj-ea"/>
              </a:defRPr>
            </a:lvl4pPr>
            <a:lvl5pPr>
              <a:defRPr sz="2720">
                <a:solidFill>
                  <a:schemeClr val="accent1"/>
                </a:solidFill>
                <a:latin typeface="+mj-ea"/>
                <a:ea typeface="+mj-ea"/>
              </a:defRPr>
            </a:lvl5pPr>
          </a:lstStyle>
          <a:p>
            <a:r>
              <a:rPr lang="en-US" altLang="ko-KR" sz="2720" dirty="0">
                <a:solidFill>
                  <a:srgbClr val="7B290C"/>
                </a:solidFill>
                <a:latin typeface="Pretendard Variable SemiBold" panose="02000003000000020004" pitchFamily="2" charset="-127"/>
                <a:ea typeface="Pretendard Variable SemiBold" panose="02000003000000020004" pitchFamily="2" charset="-127"/>
                <a:cs typeface="Pretendard Variable SemiBold" panose="02000003000000020004" pitchFamily="2" charset="-127"/>
              </a:rPr>
              <a:t>Table of Contents</a:t>
            </a:r>
            <a:endParaRPr lang="ko-KR" altLang="en-US" sz="2720" dirty="0">
              <a:solidFill>
                <a:srgbClr val="7B290C"/>
              </a:solidFill>
              <a:latin typeface="Pretendard Variable SemiBold" panose="02000003000000020004" pitchFamily="2" charset="-127"/>
              <a:ea typeface="Pretendard Variable SemiBold" panose="02000003000000020004" pitchFamily="2" charset="-127"/>
              <a:cs typeface="Pretendard Variable SemiBold" panose="02000003000000020004" pitchFamily="2" charset="-127"/>
            </a:endParaRPr>
          </a:p>
        </p:txBody>
      </p:sp>
      <p:sp>
        <p:nvSpPr>
          <p:cNvPr id="24" name="텍스트 개체 틀 23">
            <a:extLst>
              <a:ext uri="{FF2B5EF4-FFF2-40B4-BE49-F238E27FC236}">
                <a16:creationId xmlns:a16="http://schemas.microsoft.com/office/drawing/2014/main" id="{A90C2E58-B659-3FA8-93D5-2F0DD32EE6A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573044" y="2736834"/>
            <a:ext cx="2560638" cy="307007"/>
          </a:xfrm>
        </p:spPr>
        <p:txBody>
          <a:bodyPr>
            <a:spAutoFit/>
          </a:bodyPr>
          <a:lstStyle>
            <a:lvl1pPr marL="0" indent="0">
              <a:buNone/>
              <a:defRPr sz="1550"/>
            </a:lvl1pPr>
            <a:lvl2pPr marL="457200" indent="0">
              <a:buNone/>
              <a:defRPr sz="1550"/>
            </a:lvl2pPr>
            <a:lvl3pPr marL="914400" indent="0">
              <a:buNone/>
              <a:defRPr sz="1550"/>
            </a:lvl3pPr>
            <a:lvl4pPr marL="1371600" indent="0">
              <a:buNone/>
              <a:defRPr sz="1550"/>
            </a:lvl4pPr>
            <a:lvl5pPr marL="1828800" indent="0">
              <a:buNone/>
              <a:defRPr sz="1550"/>
            </a:lvl5pPr>
          </a:lstStyle>
          <a:p>
            <a:r>
              <a:rPr lang="en-US" altLang="ko-KR" sz="15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01. Table of Contents</a:t>
            </a:r>
          </a:p>
        </p:txBody>
      </p:sp>
      <p:sp>
        <p:nvSpPr>
          <p:cNvPr id="25" name="텍스트 개체 틀 23">
            <a:extLst>
              <a:ext uri="{FF2B5EF4-FFF2-40B4-BE49-F238E27FC236}">
                <a16:creationId xmlns:a16="http://schemas.microsoft.com/office/drawing/2014/main" id="{DA482C7B-A563-DB90-35EC-D1CC1446863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573044" y="3103547"/>
            <a:ext cx="2560638" cy="307007"/>
          </a:xfrm>
        </p:spPr>
        <p:txBody>
          <a:bodyPr>
            <a:spAutoFit/>
          </a:bodyPr>
          <a:lstStyle>
            <a:lvl1pPr marL="0" indent="0">
              <a:buNone/>
              <a:defRPr sz="1550"/>
            </a:lvl1pPr>
            <a:lvl2pPr marL="457200" indent="0">
              <a:buNone/>
              <a:defRPr sz="1550"/>
            </a:lvl2pPr>
            <a:lvl3pPr marL="914400" indent="0">
              <a:buNone/>
              <a:defRPr sz="1550"/>
            </a:lvl3pPr>
            <a:lvl4pPr marL="1371600" indent="0">
              <a:buNone/>
              <a:defRPr sz="1550"/>
            </a:lvl4pPr>
            <a:lvl5pPr marL="1828800" indent="0">
              <a:buNone/>
              <a:defRPr sz="1550"/>
            </a:lvl5pPr>
          </a:lstStyle>
          <a:p>
            <a:r>
              <a:rPr lang="en-US" altLang="ko-KR" sz="15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02. Table of Contents</a:t>
            </a:r>
          </a:p>
        </p:txBody>
      </p:sp>
      <p:sp>
        <p:nvSpPr>
          <p:cNvPr id="26" name="텍스트 개체 틀 23">
            <a:extLst>
              <a:ext uri="{FF2B5EF4-FFF2-40B4-BE49-F238E27FC236}">
                <a16:creationId xmlns:a16="http://schemas.microsoft.com/office/drawing/2014/main" id="{C7142338-4D27-6BBA-1E28-5B9E07B9454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73044" y="3470260"/>
            <a:ext cx="2560638" cy="307007"/>
          </a:xfrm>
        </p:spPr>
        <p:txBody>
          <a:bodyPr>
            <a:spAutoFit/>
          </a:bodyPr>
          <a:lstStyle>
            <a:lvl1pPr marL="0" indent="0">
              <a:buNone/>
              <a:defRPr sz="1550"/>
            </a:lvl1pPr>
            <a:lvl2pPr marL="457200" indent="0">
              <a:buNone/>
              <a:defRPr sz="1550"/>
            </a:lvl2pPr>
            <a:lvl3pPr marL="914400" indent="0">
              <a:buNone/>
              <a:defRPr sz="1550"/>
            </a:lvl3pPr>
            <a:lvl4pPr marL="1371600" indent="0">
              <a:buNone/>
              <a:defRPr sz="1550"/>
            </a:lvl4pPr>
            <a:lvl5pPr marL="1828800" indent="0">
              <a:buNone/>
              <a:defRPr sz="1550"/>
            </a:lvl5pPr>
          </a:lstStyle>
          <a:p>
            <a:r>
              <a:rPr lang="en-US" altLang="ko-KR" sz="15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03. Table of Contents</a:t>
            </a:r>
          </a:p>
        </p:txBody>
      </p:sp>
      <p:sp>
        <p:nvSpPr>
          <p:cNvPr id="27" name="텍스트 개체 틀 23">
            <a:extLst>
              <a:ext uri="{FF2B5EF4-FFF2-40B4-BE49-F238E27FC236}">
                <a16:creationId xmlns:a16="http://schemas.microsoft.com/office/drawing/2014/main" id="{11ED3445-842E-CA72-25A8-35ECA04A965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573044" y="3836972"/>
            <a:ext cx="2560638" cy="307007"/>
          </a:xfrm>
        </p:spPr>
        <p:txBody>
          <a:bodyPr>
            <a:spAutoFit/>
          </a:bodyPr>
          <a:lstStyle>
            <a:lvl1pPr marL="0" indent="0">
              <a:buNone/>
              <a:defRPr sz="1550"/>
            </a:lvl1pPr>
            <a:lvl2pPr marL="457200" indent="0">
              <a:buNone/>
              <a:defRPr sz="1550"/>
            </a:lvl2pPr>
            <a:lvl3pPr marL="914400" indent="0">
              <a:buNone/>
              <a:defRPr sz="1550"/>
            </a:lvl3pPr>
            <a:lvl4pPr marL="1371600" indent="0">
              <a:buNone/>
              <a:defRPr sz="1550"/>
            </a:lvl4pPr>
            <a:lvl5pPr marL="1828800" indent="0">
              <a:buNone/>
              <a:defRPr sz="1550"/>
            </a:lvl5pPr>
          </a:lstStyle>
          <a:p>
            <a:r>
              <a:rPr lang="en-US" altLang="ko-KR" sz="15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04. Table of Contents</a:t>
            </a:r>
          </a:p>
        </p:txBody>
      </p:sp>
      <p:sp>
        <p:nvSpPr>
          <p:cNvPr id="28" name="텍스트 개체 틀 23">
            <a:extLst>
              <a:ext uri="{FF2B5EF4-FFF2-40B4-BE49-F238E27FC236}">
                <a16:creationId xmlns:a16="http://schemas.microsoft.com/office/drawing/2014/main" id="{5CEF33D1-978B-E685-31F2-24D2650ADCF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190163" y="2736834"/>
            <a:ext cx="523081" cy="307007"/>
          </a:xfrm>
        </p:spPr>
        <p:txBody>
          <a:bodyPr wrap="square">
            <a:spAutoFit/>
          </a:bodyPr>
          <a:lstStyle>
            <a:lvl1pPr marL="0" indent="0">
              <a:buNone/>
              <a:defRPr sz="1550"/>
            </a:lvl1pPr>
            <a:lvl2pPr marL="457200" indent="0">
              <a:buNone/>
              <a:defRPr sz="1550"/>
            </a:lvl2pPr>
            <a:lvl3pPr marL="914400" indent="0">
              <a:buNone/>
              <a:defRPr sz="1550"/>
            </a:lvl3pPr>
            <a:lvl4pPr marL="1371600" indent="0">
              <a:buNone/>
              <a:defRPr sz="1550"/>
            </a:lvl4pPr>
            <a:lvl5pPr marL="1828800" indent="0">
              <a:buNone/>
              <a:defRPr sz="1550"/>
            </a:lvl5pPr>
          </a:lstStyle>
          <a:p>
            <a:r>
              <a:rPr lang="en-US" altLang="ko-KR" sz="15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01</a:t>
            </a:r>
          </a:p>
        </p:txBody>
      </p:sp>
      <p:sp>
        <p:nvSpPr>
          <p:cNvPr id="29" name="텍스트 개체 틀 23">
            <a:extLst>
              <a:ext uri="{FF2B5EF4-FFF2-40B4-BE49-F238E27FC236}">
                <a16:creationId xmlns:a16="http://schemas.microsoft.com/office/drawing/2014/main" id="{0275B036-1584-92CC-8968-3137DFB5A8E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190163" y="3103547"/>
            <a:ext cx="523081" cy="307007"/>
          </a:xfrm>
        </p:spPr>
        <p:txBody>
          <a:bodyPr wrap="square">
            <a:spAutoFit/>
          </a:bodyPr>
          <a:lstStyle>
            <a:lvl1pPr marL="0" indent="0">
              <a:buNone/>
              <a:defRPr sz="1550"/>
            </a:lvl1pPr>
            <a:lvl2pPr marL="457200" indent="0">
              <a:buNone/>
              <a:defRPr sz="1550"/>
            </a:lvl2pPr>
            <a:lvl3pPr marL="914400" indent="0">
              <a:buNone/>
              <a:defRPr sz="1550"/>
            </a:lvl3pPr>
            <a:lvl4pPr marL="1371600" indent="0">
              <a:buNone/>
              <a:defRPr sz="1550"/>
            </a:lvl4pPr>
            <a:lvl5pPr marL="1828800" indent="0">
              <a:buNone/>
              <a:defRPr sz="1550"/>
            </a:lvl5pPr>
          </a:lstStyle>
          <a:p>
            <a:r>
              <a:rPr lang="en-US" altLang="ko-KR" sz="15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02</a:t>
            </a:r>
          </a:p>
        </p:txBody>
      </p:sp>
      <p:sp>
        <p:nvSpPr>
          <p:cNvPr id="30" name="텍스트 개체 틀 23">
            <a:extLst>
              <a:ext uri="{FF2B5EF4-FFF2-40B4-BE49-F238E27FC236}">
                <a16:creationId xmlns:a16="http://schemas.microsoft.com/office/drawing/2014/main" id="{D6457C21-5BEA-2369-639B-BB7BE218901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190163" y="3470260"/>
            <a:ext cx="523081" cy="307007"/>
          </a:xfrm>
        </p:spPr>
        <p:txBody>
          <a:bodyPr wrap="square">
            <a:spAutoFit/>
          </a:bodyPr>
          <a:lstStyle>
            <a:lvl1pPr marL="0" indent="0">
              <a:buNone/>
              <a:defRPr sz="1550"/>
            </a:lvl1pPr>
            <a:lvl2pPr marL="457200" indent="0">
              <a:buNone/>
              <a:defRPr sz="1550"/>
            </a:lvl2pPr>
            <a:lvl3pPr marL="914400" indent="0">
              <a:buNone/>
              <a:defRPr sz="1550"/>
            </a:lvl3pPr>
            <a:lvl4pPr marL="1371600" indent="0">
              <a:buNone/>
              <a:defRPr sz="1550"/>
            </a:lvl4pPr>
            <a:lvl5pPr marL="1828800" indent="0">
              <a:buNone/>
              <a:defRPr sz="1550"/>
            </a:lvl5pPr>
          </a:lstStyle>
          <a:p>
            <a:r>
              <a:rPr lang="en-US" altLang="ko-KR" sz="15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03</a:t>
            </a:r>
          </a:p>
        </p:txBody>
      </p:sp>
      <p:sp>
        <p:nvSpPr>
          <p:cNvPr id="31" name="텍스트 개체 틀 23">
            <a:extLst>
              <a:ext uri="{FF2B5EF4-FFF2-40B4-BE49-F238E27FC236}">
                <a16:creationId xmlns:a16="http://schemas.microsoft.com/office/drawing/2014/main" id="{6C035352-1BD7-1000-4A62-AB3D10C1F8F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190163" y="3836972"/>
            <a:ext cx="523081" cy="307007"/>
          </a:xfrm>
        </p:spPr>
        <p:txBody>
          <a:bodyPr wrap="square">
            <a:spAutoFit/>
          </a:bodyPr>
          <a:lstStyle>
            <a:lvl1pPr marL="0" indent="0">
              <a:buNone/>
              <a:defRPr sz="1550"/>
            </a:lvl1pPr>
            <a:lvl2pPr marL="457200" indent="0">
              <a:buNone/>
              <a:defRPr sz="1550"/>
            </a:lvl2pPr>
            <a:lvl3pPr marL="914400" indent="0">
              <a:buNone/>
              <a:defRPr sz="1550"/>
            </a:lvl3pPr>
            <a:lvl4pPr marL="1371600" indent="0">
              <a:buNone/>
              <a:defRPr sz="1550"/>
            </a:lvl4pPr>
            <a:lvl5pPr marL="1828800" indent="0">
              <a:buNone/>
              <a:defRPr sz="1550"/>
            </a:lvl5pPr>
          </a:lstStyle>
          <a:p>
            <a:r>
              <a:rPr lang="en-US" altLang="ko-KR" sz="15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35225184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 userDrawn="1">
          <p15:clr>
            <a:srgbClr val="FBAE40"/>
          </p15:clr>
        </p15:guide>
        <p15:guide id="7" orient="horz" pos="216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4DC17914-4537-47CD-17AE-1EAF0F734EFF}"/>
              </a:ext>
            </a:extLst>
          </p:cNvPr>
          <p:cNvSpPr/>
          <p:nvPr userDrawn="1"/>
        </p:nvSpPr>
        <p:spPr>
          <a:xfrm>
            <a:off x="-1" y="6324600"/>
            <a:ext cx="3654426" cy="533400"/>
          </a:xfrm>
          <a:prstGeom prst="rect">
            <a:avLst/>
          </a:prstGeom>
          <a:solidFill>
            <a:srgbClr val="7B290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742A5E5F-A1C7-08AD-4C3F-043CA72C70FE}"/>
              </a:ext>
            </a:extLst>
          </p:cNvPr>
          <p:cNvSpPr/>
          <p:nvPr userDrawn="1"/>
        </p:nvSpPr>
        <p:spPr>
          <a:xfrm>
            <a:off x="3654425" y="6324600"/>
            <a:ext cx="8537575" cy="533400"/>
          </a:xfrm>
          <a:prstGeom prst="rect">
            <a:avLst/>
          </a:prstGeom>
          <a:solidFill>
            <a:srgbClr val="C7C8C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F021CE2-8E46-4D44-45C9-42BD69BA0435}"/>
              </a:ext>
            </a:extLst>
          </p:cNvPr>
          <p:cNvSpPr txBox="1"/>
          <p:nvPr userDrawn="1"/>
        </p:nvSpPr>
        <p:spPr>
          <a:xfrm>
            <a:off x="8428865" y="6452597"/>
            <a:ext cx="3260829" cy="2723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170" dirty="0">
                <a:solidFill>
                  <a:schemeClr val="bg1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COPYRIGHT © KNUT. ALL RIGHT RESERVED.</a:t>
            </a:r>
            <a:endParaRPr lang="ko-KR" altLang="en-US" sz="1170" dirty="0">
              <a:solidFill>
                <a:schemeClr val="bg1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2DC875D-1B6D-3C22-05A2-DAC41314CA05}"/>
              </a:ext>
            </a:extLst>
          </p:cNvPr>
          <p:cNvSpPr txBox="1"/>
          <p:nvPr userDrawn="1"/>
        </p:nvSpPr>
        <p:spPr>
          <a:xfrm>
            <a:off x="9246443" y="450918"/>
            <a:ext cx="2438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750" dirty="0">
                <a:solidFill>
                  <a:srgbClr val="7B290C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Together, Get Better !</a:t>
            </a:r>
            <a:endParaRPr lang="ko-KR" altLang="en-US" sz="1750" dirty="0">
              <a:solidFill>
                <a:srgbClr val="7B290C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pic>
        <p:nvPicPr>
          <p:cNvPr id="15" name="그래픽 14">
            <a:extLst>
              <a:ext uri="{FF2B5EF4-FFF2-40B4-BE49-F238E27FC236}">
                <a16:creationId xmlns:a16="http://schemas.microsoft.com/office/drawing/2014/main" id="{B1401930-C2BF-993F-2A2D-C3058F2D2A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77291" y="6476045"/>
            <a:ext cx="1889722" cy="228095"/>
          </a:xfrm>
          <a:prstGeom prst="rect">
            <a:avLst/>
          </a:prstGeom>
        </p:spPr>
      </p:pic>
      <p:pic>
        <p:nvPicPr>
          <p:cNvPr id="16" name="그림 15" descr="텍스트, 건물, 간판, 로고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6F26693D-E708-1885-7BA3-8F5D8EB089B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86" y="0"/>
            <a:ext cx="3648075" cy="6324600"/>
          </a:xfrm>
          <a:prstGeom prst="rect">
            <a:avLst/>
          </a:prstGeom>
        </p:spPr>
      </p:pic>
      <p:sp>
        <p:nvSpPr>
          <p:cNvPr id="19" name="텍스트 개체 틀 18">
            <a:extLst>
              <a:ext uri="{FF2B5EF4-FFF2-40B4-BE49-F238E27FC236}">
                <a16:creationId xmlns:a16="http://schemas.microsoft.com/office/drawing/2014/main" id="{2FF0AAAE-FEC8-2A35-D4E9-2C106AFD012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62444" y="1951585"/>
            <a:ext cx="3509963" cy="469039"/>
          </a:xfrm>
        </p:spPr>
        <p:txBody>
          <a:bodyPr>
            <a:spAutoFit/>
          </a:bodyPr>
          <a:lstStyle>
            <a:lvl1pPr marL="0" indent="0">
              <a:buNone/>
              <a:defRPr sz="2720">
                <a:solidFill>
                  <a:schemeClr val="accent1"/>
                </a:solidFill>
                <a:latin typeface="+mj-ea"/>
                <a:ea typeface="+mj-ea"/>
              </a:defRPr>
            </a:lvl1pPr>
            <a:lvl2pPr>
              <a:defRPr sz="2720">
                <a:solidFill>
                  <a:schemeClr val="accent1"/>
                </a:solidFill>
                <a:latin typeface="+mj-ea"/>
                <a:ea typeface="+mj-ea"/>
              </a:defRPr>
            </a:lvl2pPr>
            <a:lvl3pPr>
              <a:defRPr sz="2720">
                <a:solidFill>
                  <a:schemeClr val="accent1"/>
                </a:solidFill>
                <a:latin typeface="+mj-ea"/>
                <a:ea typeface="+mj-ea"/>
              </a:defRPr>
            </a:lvl3pPr>
            <a:lvl4pPr>
              <a:defRPr sz="2720">
                <a:solidFill>
                  <a:schemeClr val="accent1"/>
                </a:solidFill>
                <a:latin typeface="+mj-ea"/>
                <a:ea typeface="+mj-ea"/>
              </a:defRPr>
            </a:lvl4pPr>
            <a:lvl5pPr>
              <a:defRPr sz="2720">
                <a:solidFill>
                  <a:schemeClr val="accent1"/>
                </a:solidFill>
                <a:latin typeface="+mj-ea"/>
                <a:ea typeface="+mj-ea"/>
              </a:defRPr>
            </a:lvl5pPr>
          </a:lstStyle>
          <a:p>
            <a:r>
              <a:rPr lang="en-US" altLang="ko-KR" sz="2720" dirty="0">
                <a:solidFill>
                  <a:srgbClr val="7B290C"/>
                </a:solidFill>
                <a:latin typeface="Pretendard Variable SemiBold" panose="02000003000000020004" pitchFamily="2" charset="-127"/>
                <a:ea typeface="Pretendard Variable SemiBold" panose="02000003000000020004" pitchFamily="2" charset="-127"/>
                <a:cs typeface="Pretendard Variable SemiBold" panose="02000003000000020004" pitchFamily="2" charset="-127"/>
              </a:rPr>
              <a:t>Title slide headline</a:t>
            </a:r>
            <a:endParaRPr lang="ko-KR" altLang="en-US" sz="2720" dirty="0">
              <a:solidFill>
                <a:srgbClr val="7B290C"/>
              </a:solidFill>
              <a:latin typeface="Pretendard Variable SemiBold" panose="02000003000000020004" pitchFamily="2" charset="-127"/>
              <a:ea typeface="Pretendard Variable SemiBold" panose="02000003000000020004" pitchFamily="2" charset="-127"/>
              <a:cs typeface="Pretendard Variable SemiBold" panose="02000003000000020004" pitchFamily="2" charset="-127"/>
            </a:endParaRPr>
          </a:p>
        </p:txBody>
      </p:sp>
      <p:sp>
        <p:nvSpPr>
          <p:cNvPr id="24" name="텍스트 개체 틀 23">
            <a:extLst>
              <a:ext uri="{FF2B5EF4-FFF2-40B4-BE49-F238E27FC236}">
                <a16:creationId xmlns:a16="http://schemas.microsoft.com/office/drawing/2014/main" id="{A90C2E58-B659-3FA8-93D5-2F0DD32EE6A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573044" y="2736834"/>
            <a:ext cx="2560638" cy="307007"/>
          </a:xfrm>
        </p:spPr>
        <p:txBody>
          <a:bodyPr>
            <a:spAutoFit/>
          </a:bodyPr>
          <a:lstStyle>
            <a:lvl1pPr marL="0" indent="0">
              <a:buNone/>
              <a:defRPr sz="1550"/>
            </a:lvl1pPr>
            <a:lvl2pPr marL="457200" indent="0">
              <a:buNone/>
              <a:defRPr sz="1550"/>
            </a:lvl2pPr>
            <a:lvl3pPr marL="914400" indent="0">
              <a:buNone/>
              <a:defRPr sz="1550"/>
            </a:lvl3pPr>
            <a:lvl4pPr marL="1371600" indent="0">
              <a:buNone/>
              <a:defRPr sz="1550"/>
            </a:lvl4pPr>
            <a:lvl5pPr marL="1828800" indent="0">
              <a:buNone/>
              <a:defRPr sz="1550"/>
            </a:lvl5pPr>
          </a:lstStyle>
          <a:p>
            <a:r>
              <a:rPr lang="en-US" altLang="ko-KR" sz="15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Subtitle style</a:t>
            </a:r>
          </a:p>
        </p:txBody>
      </p:sp>
      <p:sp>
        <p:nvSpPr>
          <p:cNvPr id="28" name="텍스트 개체 틀 23">
            <a:extLst>
              <a:ext uri="{FF2B5EF4-FFF2-40B4-BE49-F238E27FC236}">
                <a16:creationId xmlns:a16="http://schemas.microsoft.com/office/drawing/2014/main" id="{5CEF33D1-978B-E685-31F2-24D2650ADCF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190163" y="2736834"/>
            <a:ext cx="523081" cy="307007"/>
          </a:xfrm>
        </p:spPr>
        <p:txBody>
          <a:bodyPr wrap="square">
            <a:spAutoFit/>
          </a:bodyPr>
          <a:lstStyle>
            <a:lvl1pPr marL="0" indent="0">
              <a:buNone/>
              <a:defRPr sz="1550"/>
            </a:lvl1pPr>
            <a:lvl2pPr marL="457200" indent="0">
              <a:buNone/>
              <a:defRPr sz="1550"/>
            </a:lvl2pPr>
            <a:lvl3pPr marL="914400" indent="0">
              <a:buNone/>
              <a:defRPr sz="1550"/>
            </a:lvl3pPr>
            <a:lvl4pPr marL="1371600" indent="0">
              <a:buNone/>
              <a:defRPr sz="1550"/>
            </a:lvl4pPr>
            <a:lvl5pPr marL="1828800" indent="0">
              <a:buNone/>
              <a:defRPr sz="1550"/>
            </a:lvl5pPr>
          </a:lstStyle>
          <a:p>
            <a:r>
              <a:rPr lang="en-US" altLang="ko-KR" sz="15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37998849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39" userDrawn="1">
          <p15:clr>
            <a:srgbClr val="FBAE40"/>
          </p15:clr>
        </p15:guide>
        <p15:guide id="5" orient="horz" pos="2159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4DC17914-4537-47CD-17AE-1EAF0F734EFF}"/>
              </a:ext>
            </a:extLst>
          </p:cNvPr>
          <p:cNvSpPr/>
          <p:nvPr userDrawn="1"/>
        </p:nvSpPr>
        <p:spPr>
          <a:xfrm>
            <a:off x="-1" y="6324600"/>
            <a:ext cx="3654426" cy="533400"/>
          </a:xfrm>
          <a:prstGeom prst="rect">
            <a:avLst/>
          </a:prstGeom>
          <a:solidFill>
            <a:srgbClr val="7B290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742A5E5F-A1C7-08AD-4C3F-043CA72C70FE}"/>
              </a:ext>
            </a:extLst>
          </p:cNvPr>
          <p:cNvSpPr/>
          <p:nvPr userDrawn="1"/>
        </p:nvSpPr>
        <p:spPr>
          <a:xfrm>
            <a:off x="3654425" y="6324600"/>
            <a:ext cx="8537575" cy="533400"/>
          </a:xfrm>
          <a:prstGeom prst="rect">
            <a:avLst/>
          </a:prstGeom>
          <a:solidFill>
            <a:srgbClr val="C7C8C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2DC875D-1B6D-3C22-05A2-DAC41314CA05}"/>
              </a:ext>
            </a:extLst>
          </p:cNvPr>
          <p:cNvSpPr txBox="1"/>
          <p:nvPr userDrawn="1"/>
        </p:nvSpPr>
        <p:spPr>
          <a:xfrm>
            <a:off x="9246443" y="450918"/>
            <a:ext cx="2438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750" dirty="0">
                <a:solidFill>
                  <a:srgbClr val="7B290C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Together, Get Better !</a:t>
            </a:r>
            <a:endParaRPr lang="ko-KR" altLang="en-US" sz="1750" dirty="0">
              <a:solidFill>
                <a:srgbClr val="7B290C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pic>
        <p:nvPicPr>
          <p:cNvPr id="15" name="그래픽 14">
            <a:extLst>
              <a:ext uri="{FF2B5EF4-FFF2-40B4-BE49-F238E27FC236}">
                <a16:creationId xmlns:a16="http://schemas.microsoft.com/office/drawing/2014/main" id="{B1401930-C2BF-993F-2A2D-C3058F2D2A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77291" y="6476045"/>
            <a:ext cx="1889722" cy="22809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313D66A-3729-A304-319E-463EEC33433B}"/>
              </a:ext>
            </a:extLst>
          </p:cNvPr>
          <p:cNvSpPr txBox="1"/>
          <p:nvPr userDrawn="1"/>
        </p:nvSpPr>
        <p:spPr>
          <a:xfrm>
            <a:off x="9246443" y="450918"/>
            <a:ext cx="2438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750" dirty="0">
                <a:solidFill>
                  <a:srgbClr val="7B290C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Together, Get Better !</a:t>
            </a:r>
            <a:endParaRPr lang="ko-KR" altLang="en-US" sz="1750" dirty="0">
              <a:solidFill>
                <a:srgbClr val="7B290C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id="{2F671A8C-7A41-DD6E-47E7-552D9A8109DA}"/>
              </a:ext>
            </a:extLst>
          </p:cNvPr>
          <p:cNvCxnSpPr>
            <a:cxnSpLocks/>
          </p:cNvCxnSpPr>
          <p:nvPr userDrawn="1"/>
        </p:nvCxnSpPr>
        <p:spPr>
          <a:xfrm>
            <a:off x="603250" y="902707"/>
            <a:ext cx="10977014" cy="0"/>
          </a:xfrm>
          <a:prstGeom prst="line">
            <a:avLst/>
          </a:prstGeom>
          <a:ln>
            <a:solidFill>
              <a:srgbClr val="7B290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슬라이드 번호 개체 틀 5">
            <a:extLst>
              <a:ext uri="{FF2B5EF4-FFF2-40B4-BE49-F238E27FC236}">
                <a16:creationId xmlns:a16="http://schemas.microsoft.com/office/drawing/2014/main" id="{3A83655B-1F6D-869A-214B-F7A906588D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89000" y="6407058"/>
            <a:ext cx="996584" cy="365125"/>
          </a:xfrm>
        </p:spPr>
        <p:txBody>
          <a:bodyPr/>
          <a:lstStyle>
            <a:lvl1pPr algn="r">
              <a:defRPr sz="1170">
                <a:solidFill>
                  <a:schemeClr val="bg1"/>
                </a:solidFill>
              </a:defRPr>
            </a:lvl1pPr>
          </a:lstStyle>
          <a:p>
            <a:fld id="{0CE86925-96DB-40AB-9535-04CC6C9D2D73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0" name="텍스트 개체 틀 19">
            <a:extLst>
              <a:ext uri="{FF2B5EF4-FFF2-40B4-BE49-F238E27FC236}">
                <a16:creationId xmlns:a16="http://schemas.microsoft.com/office/drawing/2014/main" id="{45AF17A7-8DF1-67D9-7C9E-6CB1A9954F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6837" y="455557"/>
            <a:ext cx="1749197" cy="471796"/>
          </a:xfrm>
        </p:spPr>
        <p:txBody>
          <a:bodyPr wrap="square">
            <a:spAutoFit/>
          </a:bodyPr>
          <a:lstStyle>
            <a:lvl1pPr marL="0" indent="0">
              <a:buNone/>
              <a:defRPr sz="2740">
                <a:solidFill>
                  <a:schemeClr val="accent1"/>
                </a:solidFill>
              </a:defRPr>
            </a:lvl1pPr>
            <a:lvl2pPr marL="457200" indent="0">
              <a:buNone/>
              <a:defRPr sz="2740">
                <a:solidFill>
                  <a:schemeClr val="accent1"/>
                </a:solidFill>
              </a:defRPr>
            </a:lvl2pPr>
            <a:lvl3pPr marL="914400" indent="0">
              <a:buNone/>
              <a:defRPr sz="2740">
                <a:solidFill>
                  <a:schemeClr val="accent1"/>
                </a:solidFill>
              </a:defRPr>
            </a:lvl3pPr>
            <a:lvl4pPr marL="1371600" indent="0">
              <a:buNone/>
              <a:defRPr sz="2740">
                <a:solidFill>
                  <a:schemeClr val="accent1"/>
                </a:solidFill>
              </a:defRPr>
            </a:lvl4pPr>
            <a:lvl5pPr marL="1828800" indent="0">
              <a:buNone/>
              <a:defRPr sz="2740">
                <a:solidFill>
                  <a:schemeClr val="accent1"/>
                </a:solidFill>
              </a:defRPr>
            </a:lvl5pPr>
          </a:lstStyle>
          <a:p>
            <a:r>
              <a:rPr lang="en-US" altLang="ko-KR" sz="2740" dirty="0">
                <a:solidFill>
                  <a:srgbClr val="7B290C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Main Title</a:t>
            </a:r>
            <a:endParaRPr lang="ko-KR" altLang="en-US" sz="2740" dirty="0">
              <a:solidFill>
                <a:srgbClr val="7B290C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sp>
        <p:nvSpPr>
          <p:cNvPr id="22" name="텍스트 개체 틀 21">
            <a:extLst>
              <a:ext uri="{FF2B5EF4-FFF2-40B4-BE49-F238E27FC236}">
                <a16:creationId xmlns:a16="http://schemas.microsoft.com/office/drawing/2014/main" id="{D836A9D6-78F8-C6C3-B224-2F227EAD141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6774" y="1145491"/>
            <a:ext cx="1919288" cy="390107"/>
          </a:xfrm>
        </p:spPr>
        <p:txBody>
          <a:bodyPr wrap="square">
            <a:spAutoFit/>
          </a:bodyPr>
          <a:lstStyle>
            <a:lvl1pPr marL="0" indent="0">
              <a:buNone/>
              <a:defRPr sz="2150">
                <a:solidFill>
                  <a:schemeClr val="tx1"/>
                </a:solidFill>
              </a:defRPr>
            </a:lvl1pPr>
            <a:lvl2pPr marL="457200" indent="0">
              <a:buNone/>
              <a:defRPr sz="2150">
                <a:solidFill>
                  <a:schemeClr val="tx1"/>
                </a:solidFill>
              </a:defRPr>
            </a:lvl2pPr>
            <a:lvl3pPr marL="914400" indent="0">
              <a:buNone/>
              <a:defRPr sz="2150">
                <a:solidFill>
                  <a:schemeClr val="tx1"/>
                </a:solidFill>
              </a:defRPr>
            </a:lvl3pPr>
            <a:lvl4pPr marL="1371600" indent="0">
              <a:buNone/>
              <a:defRPr sz="2150">
                <a:solidFill>
                  <a:schemeClr val="tx1"/>
                </a:solidFill>
              </a:defRPr>
            </a:lvl4pPr>
            <a:lvl5pPr marL="1828800" indent="0">
              <a:buNone/>
              <a:defRPr sz="2150">
                <a:solidFill>
                  <a:schemeClr val="tx1"/>
                </a:solidFill>
              </a:defRPr>
            </a:lvl5pPr>
          </a:lstStyle>
          <a:p>
            <a:r>
              <a:rPr lang="en-US" altLang="ko-KR" sz="2150" dirty="0">
                <a:solidFill>
                  <a:srgbClr val="1F1F20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About KNUT</a:t>
            </a:r>
            <a:endParaRPr lang="ko-KR" altLang="en-US" sz="2150" dirty="0">
              <a:solidFill>
                <a:srgbClr val="1F1F20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sp>
        <p:nvSpPr>
          <p:cNvPr id="26" name="텍스트 개체 틀 25">
            <a:extLst>
              <a:ext uri="{FF2B5EF4-FFF2-40B4-BE49-F238E27FC236}">
                <a16:creationId xmlns:a16="http://schemas.microsoft.com/office/drawing/2014/main" id="{5B6670EB-0249-1A31-3BD4-936D2F88166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3506" y="1612619"/>
            <a:ext cx="1919287" cy="325025"/>
          </a:xfrm>
        </p:spPr>
        <p:txBody>
          <a:bodyPr>
            <a:spAutoFit/>
          </a:bodyPr>
          <a:lstStyle>
            <a:lvl1pPr marL="0" indent="0">
              <a:buNone/>
              <a:defRPr sz="1680">
                <a:solidFill>
                  <a:schemeClr val="accent1"/>
                </a:solidFill>
                <a:latin typeface="+mj-ea"/>
                <a:ea typeface="+mj-ea"/>
              </a:defRPr>
            </a:lvl1pPr>
            <a:lvl2pPr marL="457200" indent="0">
              <a:buNone/>
              <a:defRPr sz="1680">
                <a:solidFill>
                  <a:schemeClr val="accent1"/>
                </a:solidFill>
              </a:defRPr>
            </a:lvl2pPr>
            <a:lvl3pPr marL="914400" indent="0">
              <a:buNone/>
              <a:defRPr sz="1680">
                <a:solidFill>
                  <a:schemeClr val="accent1"/>
                </a:solidFill>
              </a:defRPr>
            </a:lvl3pPr>
            <a:lvl4pPr marL="1371600" indent="0">
              <a:buNone/>
              <a:defRPr sz="1680">
                <a:solidFill>
                  <a:schemeClr val="accent1"/>
                </a:solidFill>
              </a:defRPr>
            </a:lvl4pPr>
            <a:lvl5pPr marL="1828800" indent="0">
              <a:buNone/>
              <a:defRPr sz="1680">
                <a:solidFill>
                  <a:schemeClr val="accent1"/>
                </a:solidFill>
              </a:defRPr>
            </a:lvl5pPr>
          </a:lstStyle>
          <a:p>
            <a:r>
              <a:rPr lang="en-US" altLang="ko-KR" sz="1680" dirty="0">
                <a:solidFill>
                  <a:srgbClr val="7B290C"/>
                </a:solidFill>
                <a:latin typeface="Pretendard Variable SemiBold" panose="02000003000000020004" pitchFamily="2" charset="-127"/>
                <a:ea typeface="Pretendard Variable SemiBold" panose="02000003000000020004" pitchFamily="2" charset="-127"/>
                <a:cs typeface="Pretendard Variable SemiBold" panose="02000003000000020004" pitchFamily="2" charset="-127"/>
              </a:rPr>
              <a:t>01. About KNUT</a:t>
            </a:r>
          </a:p>
        </p:txBody>
      </p:sp>
      <p:sp>
        <p:nvSpPr>
          <p:cNvPr id="27" name="텍스트 개체 틀 25">
            <a:extLst>
              <a:ext uri="{FF2B5EF4-FFF2-40B4-BE49-F238E27FC236}">
                <a16:creationId xmlns:a16="http://schemas.microsoft.com/office/drawing/2014/main" id="{7DC39F8B-D256-8B8B-3B49-D098B4752BE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3506" y="2776566"/>
            <a:ext cx="1919287" cy="325025"/>
          </a:xfrm>
        </p:spPr>
        <p:txBody>
          <a:bodyPr>
            <a:spAutoFit/>
          </a:bodyPr>
          <a:lstStyle>
            <a:lvl1pPr marL="0" indent="0">
              <a:buNone/>
              <a:defRPr sz="1680">
                <a:solidFill>
                  <a:schemeClr val="accent1"/>
                </a:solidFill>
                <a:latin typeface="+mj-ea"/>
                <a:ea typeface="+mj-ea"/>
              </a:defRPr>
            </a:lvl1pPr>
            <a:lvl2pPr marL="457200" indent="0">
              <a:buNone/>
              <a:defRPr sz="1680">
                <a:solidFill>
                  <a:schemeClr val="accent1"/>
                </a:solidFill>
              </a:defRPr>
            </a:lvl2pPr>
            <a:lvl3pPr marL="914400" indent="0">
              <a:buNone/>
              <a:defRPr sz="1680">
                <a:solidFill>
                  <a:schemeClr val="accent1"/>
                </a:solidFill>
              </a:defRPr>
            </a:lvl3pPr>
            <a:lvl4pPr marL="1371600" indent="0">
              <a:buNone/>
              <a:defRPr sz="1680">
                <a:solidFill>
                  <a:schemeClr val="accent1"/>
                </a:solidFill>
              </a:defRPr>
            </a:lvl4pPr>
            <a:lvl5pPr marL="1828800" indent="0">
              <a:buNone/>
              <a:defRPr sz="1680">
                <a:solidFill>
                  <a:schemeClr val="accent1"/>
                </a:solidFill>
              </a:defRPr>
            </a:lvl5pPr>
          </a:lstStyle>
          <a:p>
            <a:r>
              <a:rPr lang="en-US" altLang="ko-KR" sz="1680" dirty="0">
                <a:solidFill>
                  <a:srgbClr val="7B290C"/>
                </a:solidFill>
                <a:latin typeface="Pretendard Variable SemiBold" panose="02000003000000020004" pitchFamily="2" charset="-127"/>
                <a:ea typeface="Pretendard Variable SemiBold" panose="02000003000000020004" pitchFamily="2" charset="-127"/>
                <a:cs typeface="Pretendard Variable SemiBold" panose="02000003000000020004" pitchFamily="2" charset="-127"/>
              </a:rPr>
              <a:t>02. KNUT History</a:t>
            </a:r>
          </a:p>
        </p:txBody>
      </p:sp>
      <p:sp>
        <p:nvSpPr>
          <p:cNvPr id="30" name="텍스트 개체 틀 29">
            <a:extLst>
              <a:ext uri="{FF2B5EF4-FFF2-40B4-BE49-F238E27FC236}">
                <a16:creationId xmlns:a16="http://schemas.microsoft.com/office/drawing/2014/main" id="{1AC85036-2357-F3E4-002B-A215894388E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302476" y="616838"/>
            <a:ext cx="1998662" cy="261290"/>
          </a:xfrm>
        </p:spPr>
        <p:txBody>
          <a:bodyPr>
            <a:spAutoFit/>
          </a:bodyPr>
          <a:lstStyle>
            <a:lvl1pPr marL="0" indent="0">
              <a:buNone/>
              <a:defRPr sz="1220"/>
            </a:lvl1pPr>
            <a:lvl2pPr marL="457200" indent="0">
              <a:buNone/>
              <a:defRPr sz="1220"/>
            </a:lvl2pPr>
            <a:lvl3pPr marL="914400" indent="0">
              <a:buNone/>
              <a:defRPr sz="1220"/>
            </a:lvl3pPr>
            <a:lvl4pPr marL="1371600" indent="0">
              <a:buNone/>
              <a:defRPr sz="1220"/>
            </a:lvl4pPr>
            <a:lvl5pPr marL="1828800" indent="0">
              <a:buNone/>
              <a:defRPr sz="1220"/>
            </a:lvl5pPr>
          </a:lstStyle>
          <a:p>
            <a:r>
              <a:rPr lang="en-US" altLang="ko-KR" sz="1220" dirty="0">
                <a:solidFill>
                  <a:srgbClr val="1F1F20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click to add subtitle</a:t>
            </a:r>
            <a:endParaRPr lang="ko-KR" altLang="en-US" sz="1220" dirty="0">
              <a:solidFill>
                <a:srgbClr val="1F1F20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sp>
        <p:nvSpPr>
          <p:cNvPr id="32" name="텍스트 개체 틀 31">
            <a:extLst>
              <a:ext uri="{FF2B5EF4-FFF2-40B4-BE49-F238E27FC236}">
                <a16:creationId xmlns:a16="http://schemas.microsoft.com/office/drawing/2014/main" id="{B49B6B28-C0BE-8C29-DD57-F28031369B2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3100" y="1897326"/>
            <a:ext cx="6989563" cy="601831"/>
          </a:xfrm>
        </p:spPr>
        <p:txBody>
          <a:bodyPr>
            <a:spAutoFit/>
          </a:bodyPr>
          <a:lstStyle>
            <a:lvl1pPr marL="0" indent="0">
              <a:buNone/>
              <a:defRPr sz="1230"/>
            </a:lvl1pPr>
            <a:lvl2pPr marL="457200" indent="0">
              <a:buNone/>
              <a:defRPr sz="1230"/>
            </a:lvl2pPr>
            <a:lvl3pPr marL="914400" indent="0">
              <a:buNone/>
              <a:defRPr sz="1230"/>
            </a:lvl3pPr>
            <a:lvl4pPr marL="1371600" indent="0">
              <a:buNone/>
              <a:defRPr sz="1230"/>
            </a:lvl4pPr>
            <a:lvl5pPr marL="1828800" indent="0">
              <a:buNone/>
              <a:defRPr sz="1230"/>
            </a:lvl5pPr>
          </a:lstStyle>
          <a:p>
            <a:pPr>
              <a:lnSpc>
                <a:spcPts val="2100"/>
              </a:lnSpc>
            </a:pPr>
            <a:r>
              <a:rPr lang="ko-KR" altLang="en-US" sz="1230" dirty="0" err="1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국립한국교통대학교는</a:t>
            </a:r>
            <a:r>
              <a:rPr lang="ko-KR" altLang="en-US" sz="123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 </a:t>
            </a:r>
            <a:r>
              <a:rPr lang="en-US" altLang="ko-KR" sz="123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118</a:t>
            </a:r>
            <a:r>
              <a:rPr lang="ko-KR" altLang="en-US" sz="123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여년의 유구한 역사를 가진 국내 유일의 교통특성화대학으로서 진리탐구</a:t>
            </a:r>
            <a:r>
              <a:rPr lang="en-US" altLang="ko-KR" sz="123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, </a:t>
            </a:r>
            <a:r>
              <a:rPr lang="ko-KR" altLang="en-US" sz="123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미래창조 및 인류봉사의 교육이념 아래 미래사회의 주역이 될 인재 육성을 통해 국가와 지역사회에 기여해 왔습니다</a:t>
            </a:r>
            <a:r>
              <a:rPr lang="en-US" altLang="ko-KR" sz="123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.</a:t>
            </a:r>
            <a:endParaRPr lang="ko-KR" altLang="en-US" sz="1230" dirty="0"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sp>
        <p:nvSpPr>
          <p:cNvPr id="33" name="텍스트 개체 틀 31">
            <a:extLst>
              <a:ext uri="{FF2B5EF4-FFF2-40B4-BE49-F238E27FC236}">
                <a16:creationId xmlns:a16="http://schemas.microsoft.com/office/drawing/2014/main" id="{B9F3809C-8973-8312-6137-B75EA859DF3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3100" y="3061757"/>
            <a:ext cx="6989563" cy="601831"/>
          </a:xfrm>
        </p:spPr>
        <p:txBody>
          <a:bodyPr>
            <a:spAutoFit/>
          </a:bodyPr>
          <a:lstStyle>
            <a:lvl1pPr marL="0" indent="0">
              <a:buNone/>
              <a:defRPr sz="1230"/>
            </a:lvl1pPr>
            <a:lvl2pPr marL="457200" indent="0">
              <a:buNone/>
              <a:defRPr sz="1230"/>
            </a:lvl2pPr>
            <a:lvl3pPr marL="914400" indent="0">
              <a:buNone/>
              <a:defRPr sz="1230"/>
            </a:lvl3pPr>
            <a:lvl4pPr marL="1371600" indent="0">
              <a:buNone/>
              <a:defRPr sz="1230"/>
            </a:lvl4pPr>
            <a:lvl5pPr marL="1828800" indent="0">
              <a:buNone/>
              <a:defRPr sz="1230"/>
            </a:lvl5pPr>
          </a:lstStyle>
          <a:p>
            <a:pPr>
              <a:lnSpc>
                <a:spcPts val="2100"/>
              </a:lnSpc>
            </a:pPr>
            <a:r>
              <a:rPr lang="ko-KR" altLang="en-US" sz="1230" dirty="0" err="1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국립한국교통대학교는</a:t>
            </a:r>
            <a:r>
              <a:rPr lang="ko-KR" altLang="en-US" sz="123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 </a:t>
            </a:r>
            <a:r>
              <a:rPr lang="en-US" altLang="ko-KR" sz="123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118</a:t>
            </a:r>
            <a:r>
              <a:rPr lang="ko-KR" altLang="en-US" sz="123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여년의 유구한 역사를 가진 국내 유일의 교통특성화대학으로서 진리탐구</a:t>
            </a:r>
            <a:r>
              <a:rPr lang="en-US" altLang="ko-KR" sz="123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, </a:t>
            </a:r>
            <a:r>
              <a:rPr lang="ko-KR" altLang="en-US" sz="123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미래창조 및 인류봉사의 교육이념 아래 미래사회의 주역이 될 인재 육성을 통해 국가와 지역사회에 기여해 왔습니다</a:t>
            </a:r>
            <a:r>
              <a:rPr lang="en-US" altLang="ko-KR" sz="123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.</a:t>
            </a:r>
            <a:endParaRPr lang="ko-KR" altLang="en-US" sz="1230" dirty="0"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831069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39" userDrawn="1">
          <p15:clr>
            <a:srgbClr val="FBAE40"/>
          </p15:clr>
        </p15:guide>
        <p15:guide id="5" orient="horz" pos="500" userDrawn="1">
          <p15:clr>
            <a:srgbClr val="FBAE40"/>
          </p15:clr>
        </p15:guide>
        <p15:guide id="6" pos="380" userDrawn="1">
          <p15:clr>
            <a:srgbClr val="FBAE40"/>
          </p15:clr>
        </p15:guide>
        <p15:guide id="7" orient="horz" pos="893" userDrawn="1">
          <p15:clr>
            <a:srgbClr val="FBAE40"/>
          </p15:clr>
        </p15:guide>
        <p15:guide id="8" orient="horz" pos="1158" userDrawn="1">
          <p15:clr>
            <a:srgbClr val="FBAE40"/>
          </p15:clr>
        </p15:guide>
        <p15:guide id="9" orient="horz" pos="1526" userDrawn="1">
          <p15:clr>
            <a:srgbClr val="FBAE40"/>
          </p15:clr>
        </p15:guide>
        <p15:guide id="10" orient="horz" pos="1892" userDrawn="1">
          <p15:clr>
            <a:srgbClr val="FBAE40"/>
          </p15:clr>
        </p15:guide>
        <p15:guide id="11" orient="horz" pos="2258" userDrawn="1">
          <p15:clr>
            <a:srgbClr val="FBAE40"/>
          </p15:clr>
        </p15:guide>
        <p15:guide id="12" pos="585" userDrawn="1">
          <p15:clr>
            <a:srgbClr val="FBAE40"/>
          </p15:clr>
        </p15:guide>
        <p15:guide id="13" pos="1511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425593A-5C79-668D-9B89-8E1DC411A1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230B12D-3077-ED32-9A50-500C9D0FE4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790A35A-A0C4-4580-5164-91E609D745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A3CAAA-23C8-18D8-9959-19E2700CF4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0621056-BE23-815E-6E5A-E8A64746B7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86925-96DB-40AB-9535-04CC6C9D2D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68978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4E34D43-BF4D-7D1F-08B8-E76F5505F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C1BCCE4-9263-B997-871B-D8088E22E3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67FF206-0C8E-1DC0-A5FB-82C444E10F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7897B35-C855-7DE3-74A2-644827777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63F40BD-8723-F5A6-B4D7-A94C424B0B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86925-96DB-40AB-9535-04CC6C9D2D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55315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F1CC36D-0B4D-84FE-A7FC-A74C13E093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2720F14-A334-86CA-B718-A89CC1685E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69C76859-2499-8E06-731E-CADA4A8577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5850F60-717B-F06B-B97C-B03823188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C15331A-565F-1060-5442-8F0B1E2FC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19B75A4-C83A-9E45-C337-330A98B957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86925-96DB-40AB-9535-04CC6C9D2D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0481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497788E-F505-A578-F7F9-43BEE9360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B68D6AE-6B74-2655-F842-5A70B5AAA3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F448A0C3-D70D-AB82-B7C2-3041FE14F1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D3DB176-C433-F126-C2FD-09718B4F26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C90E971F-8B21-3F33-70C9-DC1FC9CAB9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3D242BA9-9B5A-893D-6EB1-2013E1BB26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D5AC12CE-AABB-F700-CDC7-6E5A07DF66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60186F96-089F-5C32-60C8-68E86CF82E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86925-96DB-40AB-9535-04CC6C9D2D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35154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4352A23-E06B-E9E1-8530-EDEBCF2C5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629D5EF-9CE0-1D59-6A0D-87A6EFA072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F4DF4003-0A00-9204-70BC-A6F02CF0F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CBF2D881-971E-0933-A7E2-47EC8F084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86925-96DB-40AB-9535-04CC6C9D2D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0904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20415672-992A-F363-F9DF-80510DF5F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0BE3C72-DAA9-4018-47C8-6676D2C695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1EEF4BE-2005-1CC9-47FA-6595688D9E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377982A-0FBF-B409-C8D5-5F98863BF7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E97511A-DBD9-6AFC-12E9-FB5BF9A6AF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CE86925-96DB-40AB-9535-04CC6C9D2D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3531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5A59599E-7C6C-5F7D-EFFE-C2BC41AE7F2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94F9C2E-5DA8-E441-6885-568F1B95DF2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DE87335F-B979-0CDB-0961-918B4CB8746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574AAB8D-A96A-504B-C65C-625DCA34DCB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21800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8CBD85FB-FEE2-E9B7-5F32-4E1F00B886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1389064-DD71-FDAF-7606-7F271C97B1D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759687B4-FE71-35EB-75CC-132543A462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14A558D-5F45-53B7-A2C4-93E72DA2458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9D8150CE-6CB0-7DE2-E587-76E66F26847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텍스트 개체 틀 6">
            <a:extLst>
              <a:ext uri="{FF2B5EF4-FFF2-40B4-BE49-F238E27FC236}">
                <a16:creationId xmlns:a16="http://schemas.microsoft.com/office/drawing/2014/main" id="{B2E54D10-04A8-F3C8-8B2D-D7E43A8DC45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텍스트 개체 틀 7">
            <a:extLst>
              <a:ext uri="{FF2B5EF4-FFF2-40B4-BE49-F238E27FC236}">
                <a16:creationId xmlns:a16="http://schemas.microsoft.com/office/drawing/2014/main" id="{8DBD39C6-EB59-540C-272D-06436D88FD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텍스트 개체 틀 8">
            <a:extLst>
              <a:ext uri="{FF2B5EF4-FFF2-40B4-BE49-F238E27FC236}">
                <a16:creationId xmlns:a16="http://schemas.microsoft.com/office/drawing/2014/main" id="{1BF83C84-1676-0E62-FB24-58362BFF4EA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0" name="텍스트 개체 틀 9">
            <a:extLst>
              <a:ext uri="{FF2B5EF4-FFF2-40B4-BE49-F238E27FC236}">
                <a16:creationId xmlns:a16="http://schemas.microsoft.com/office/drawing/2014/main" id="{D032C063-C857-7C5A-3C89-4A15DD4D50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64022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AF0B4542-4CA5-A94E-1D49-E52D2EF9AB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EA17898-A3CE-1F74-EF90-DEFC781B81C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6CB74112-A2BA-A7F8-0E25-FFC1A9AE833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38046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15E81A1E-7D24-BAD9-1239-88D167FCA2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1967CB3-FF7D-9AB4-1E3A-3B295A3F2A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6D228E5E-3106-2CD2-375D-EC3699964D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92FC2011-9563-6CB5-A377-1406ECA21E0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A1975E14-72D5-89F9-6F6D-17EDEA24F98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텍스트 개체 틀 6">
            <a:extLst>
              <a:ext uri="{FF2B5EF4-FFF2-40B4-BE49-F238E27FC236}">
                <a16:creationId xmlns:a16="http://schemas.microsoft.com/office/drawing/2014/main" id="{6A2BC672-A683-0B82-168C-24CBEB349A6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텍스트 개체 틀 7">
            <a:extLst>
              <a:ext uri="{FF2B5EF4-FFF2-40B4-BE49-F238E27FC236}">
                <a16:creationId xmlns:a16="http://schemas.microsoft.com/office/drawing/2014/main" id="{45C756C7-8F4A-4D8C-52AB-95A466A9059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B158FB7A-4923-C62C-B9C1-782289CA82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86925-96DB-40AB-9535-04CC6C9D2D73}" type="slidenum">
              <a:rPr lang="ko-KR" altLang="en-US" smtClean="0"/>
              <a:pPr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351860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교통대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7B290C"/>
      </a:accent1>
      <a:accent2>
        <a:srgbClr val="4E4E50"/>
      </a:accent2>
      <a:accent3>
        <a:srgbClr val="EB6231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교통대">
      <a:majorFont>
        <a:latin typeface="Pretendard Variable SemiBold"/>
        <a:ea typeface="Pretendard Variable SemiBold"/>
        <a:cs typeface=""/>
      </a:majorFont>
      <a:minorFont>
        <a:latin typeface="Pretendard Variable Medium"/>
        <a:ea typeface="Pretendard Variable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1</Words>
  <Application>Microsoft Office PowerPoint</Application>
  <PresentationFormat>와이드스크린</PresentationFormat>
  <Paragraphs>1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9" baseType="lpstr">
      <vt:lpstr>Pretendard Variable Medium</vt:lpstr>
      <vt:lpstr>Pretendard Variable SemiBold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신기진</dc:creator>
  <cp:lastModifiedBy>신기진</cp:lastModifiedBy>
  <cp:revision>13</cp:revision>
  <dcterms:created xsi:type="dcterms:W3CDTF">2025-06-12T09:03:04Z</dcterms:created>
  <dcterms:modified xsi:type="dcterms:W3CDTF">2025-08-09T03:49:22Z</dcterms:modified>
</cp:coreProperties>
</file>